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sldIdLst>
    <p:sldId id="278" r:id="rId2"/>
    <p:sldId id="287" r:id="rId3"/>
    <p:sldId id="390" r:id="rId4"/>
    <p:sldId id="417" r:id="rId5"/>
    <p:sldId id="391" r:id="rId6"/>
    <p:sldId id="392" r:id="rId7"/>
    <p:sldId id="418" r:id="rId8"/>
    <p:sldId id="396" r:id="rId9"/>
    <p:sldId id="397" r:id="rId10"/>
    <p:sldId id="398" r:id="rId11"/>
    <p:sldId id="399" r:id="rId12"/>
    <p:sldId id="400" r:id="rId13"/>
    <p:sldId id="401" r:id="rId14"/>
    <p:sldId id="402" r:id="rId15"/>
    <p:sldId id="419" r:id="rId16"/>
    <p:sldId id="403" r:id="rId17"/>
    <p:sldId id="404" r:id="rId18"/>
    <p:sldId id="405" r:id="rId19"/>
    <p:sldId id="407" r:id="rId20"/>
    <p:sldId id="420" r:id="rId21"/>
    <p:sldId id="421" r:id="rId22"/>
    <p:sldId id="408" r:id="rId23"/>
    <p:sldId id="409" r:id="rId24"/>
    <p:sldId id="410" r:id="rId25"/>
    <p:sldId id="411" r:id="rId26"/>
    <p:sldId id="412" r:id="rId27"/>
    <p:sldId id="414" r:id="rId28"/>
    <p:sldId id="415" r:id="rId29"/>
    <p:sldId id="416" r:id="rId30"/>
    <p:sldId id="274"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1C2A17-F0B4-419A-BFFF-0395D6A3487F}" v="162" dt="2023-09-24T21:46:35.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660" autoAdjust="0"/>
  </p:normalViewPr>
  <p:slideViewPr>
    <p:cSldViewPr snapToGrid="0">
      <p:cViewPr varScale="1">
        <p:scale>
          <a:sx n="112" d="100"/>
          <a:sy n="112" d="100"/>
        </p:scale>
        <p:origin x="1504"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ihao Shi" userId="f6f740001dc0f47a" providerId="LiveId" clId="{201C2A17-F0B4-419A-BFFF-0395D6A3487F}"/>
    <pc:docChg chg="undo custSel addSld delSld modSld">
      <pc:chgData name="Naihao Shi" userId="f6f740001dc0f47a" providerId="LiveId" clId="{201C2A17-F0B4-419A-BFFF-0395D6A3487F}" dt="2023-09-24T21:46:35.744" v="1076"/>
      <pc:docMkLst>
        <pc:docMk/>
      </pc:docMkLst>
      <pc:sldChg chg="addSp delSp modSp mod">
        <pc:chgData name="Naihao Shi" userId="f6f740001dc0f47a" providerId="LiveId" clId="{201C2A17-F0B4-419A-BFFF-0395D6A3487F}" dt="2023-09-24T21:46:35.744" v="1076"/>
        <pc:sldMkLst>
          <pc:docMk/>
          <pc:sldMk cId="1728395969" sldId="274"/>
        </pc:sldMkLst>
        <pc:spChg chg="add mod">
          <ac:chgData name="Naihao Shi" userId="f6f740001dc0f47a" providerId="LiveId" clId="{201C2A17-F0B4-419A-BFFF-0395D6A3487F}" dt="2023-09-24T21:46:35.744" v="1076"/>
          <ac:spMkLst>
            <pc:docMk/>
            <pc:sldMk cId="1728395969" sldId="274"/>
            <ac:spMk id="2" creationId="{B2E4AEBE-D26B-CDC4-5526-4FA74A4162C3}"/>
          </ac:spMkLst>
        </pc:spChg>
        <pc:spChg chg="del">
          <ac:chgData name="Naihao Shi" userId="f6f740001dc0f47a" providerId="LiveId" clId="{201C2A17-F0B4-419A-BFFF-0395D6A3487F}" dt="2023-09-24T21:46:35.537" v="1075" actId="478"/>
          <ac:spMkLst>
            <pc:docMk/>
            <pc:sldMk cId="1728395969" sldId="274"/>
            <ac:spMk id="4" creationId="{8D8211A8-4411-4273-B01A-2AB269428101}"/>
          </ac:spMkLst>
        </pc:spChg>
      </pc:sldChg>
      <pc:sldChg chg="addSp modSp mod">
        <pc:chgData name="Naihao Shi" userId="f6f740001dc0f47a" providerId="LiveId" clId="{201C2A17-F0B4-419A-BFFF-0395D6A3487F}" dt="2023-09-24T21:44:36.101" v="1021" actId="14100"/>
        <pc:sldMkLst>
          <pc:docMk/>
          <pc:sldMk cId="30629549" sldId="390"/>
        </pc:sldMkLst>
        <pc:spChg chg="mod">
          <ac:chgData name="Naihao Shi" userId="f6f740001dc0f47a" providerId="LiveId" clId="{201C2A17-F0B4-419A-BFFF-0395D6A3487F}" dt="2023-09-24T20:40:36.493" v="61" actId="255"/>
          <ac:spMkLst>
            <pc:docMk/>
            <pc:sldMk cId="30629549" sldId="390"/>
            <ac:spMk id="3" creationId="{C4382A37-1F56-4435-9852-82BE0AB12C94}"/>
          </ac:spMkLst>
        </pc:spChg>
        <pc:spChg chg="mod">
          <ac:chgData name="Naihao Shi" userId="f6f740001dc0f47a" providerId="LiveId" clId="{201C2A17-F0B4-419A-BFFF-0395D6A3487F}" dt="2023-09-24T21:44:36.101" v="1021" actId="14100"/>
          <ac:spMkLst>
            <pc:docMk/>
            <pc:sldMk cId="30629549" sldId="390"/>
            <ac:spMk id="5" creationId="{447A6C8F-E84D-4A66-91FC-04F720331A56}"/>
          </ac:spMkLst>
        </pc:spChg>
        <pc:spChg chg="add mod">
          <ac:chgData name="Naihao Shi" userId="f6f740001dc0f47a" providerId="LiveId" clId="{201C2A17-F0B4-419A-BFFF-0395D6A3487F}" dt="2023-09-24T20:39:48.030" v="49" actId="1035"/>
          <ac:spMkLst>
            <pc:docMk/>
            <pc:sldMk cId="30629549" sldId="390"/>
            <ac:spMk id="8" creationId="{9221BF4E-E3A8-68DB-3709-29330066FF01}"/>
          </ac:spMkLst>
        </pc:spChg>
        <pc:picChg chg="add mod">
          <ac:chgData name="Naihao Shi" userId="f6f740001dc0f47a" providerId="LiveId" clId="{201C2A17-F0B4-419A-BFFF-0395D6A3487F}" dt="2023-09-24T20:39:48.030" v="49" actId="1035"/>
          <ac:picMkLst>
            <pc:docMk/>
            <pc:sldMk cId="30629549" sldId="390"/>
            <ac:picMk id="6" creationId="{AE2C595F-A589-9294-48D5-1D8252AB10B3}"/>
          </ac:picMkLst>
        </pc:picChg>
      </pc:sldChg>
      <pc:sldChg chg="addSp delSp modSp mod">
        <pc:chgData name="Naihao Shi" userId="f6f740001dc0f47a" providerId="LiveId" clId="{201C2A17-F0B4-419A-BFFF-0395D6A3487F}" dt="2023-09-24T21:44:48.963" v="1025"/>
        <pc:sldMkLst>
          <pc:docMk/>
          <pc:sldMk cId="2391935496" sldId="391"/>
        </pc:sldMkLst>
        <pc:spChg chg="mod">
          <ac:chgData name="Naihao Shi" userId="f6f740001dc0f47a" providerId="LiveId" clId="{201C2A17-F0B4-419A-BFFF-0395D6A3487F}" dt="2023-09-24T20:47:03.780" v="141" actId="1035"/>
          <ac:spMkLst>
            <pc:docMk/>
            <pc:sldMk cId="2391935496" sldId="391"/>
            <ac:spMk id="3" creationId="{C4382A37-1F56-4435-9852-82BE0AB12C94}"/>
          </ac:spMkLst>
        </pc:spChg>
        <pc:spChg chg="add mod">
          <ac:chgData name="Naihao Shi" userId="f6f740001dc0f47a" providerId="LiveId" clId="{201C2A17-F0B4-419A-BFFF-0395D6A3487F}" dt="2023-09-24T21:44:48.963" v="1025"/>
          <ac:spMkLst>
            <pc:docMk/>
            <pc:sldMk cId="2391935496" sldId="391"/>
            <ac:spMk id="4" creationId="{BAB1EBA7-8C25-61A1-9D93-2DE1406C027A}"/>
          </ac:spMkLst>
        </pc:spChg>
        <pc:spChg chg="del">
          <ac:chgData name="Naihao Shi" userId="f6f740001dc0f47a" providerId="LiveId" clId="{201C2A17-F0B4-419A-BFFF-0395D6A3487F}" dt="2023-09-24T21:44:48.754" v="1024" actId="478"/>
          <ac:spMkLst>
            <pc:docMk/>
            <pc:sldMk cId="2391935496" sldId="391"/>
            <ac:spMk id="5" creationId="{447A6C8F-E84D-4A66-91FC-04F720331A56}"/>
          </ac:spMkLst>
        </pc:spChg>
      </pc:sldChg>
      <pc:sldChg chg="addSp delSp modSp mod">
        <pc:chgData name="Naihao Shi" userId="f6f740001dc0f47a" providerId="LiveId" clId="{201C2A17-F0B4-419A-BFFF-0395D6A3487F}" dt="2023-09-24T21:44:52.124" v="1027"/>
        <pc:sldMkLst>
          <pc:docMk/>
          <pc:sldMk cId="3665083071" sldId="392"/>
        </pc:sldMkLst>
        <pc:spChg chg="mod">
          <ac:chgData name="Naihao Shi" userId="f6f740001dc0f47a" providerId="LiveId" clId="{201C2A17-F0B4-419A-BFFF-0395D6A3487F}" dt="2023-09-24T20:48:54.778" v="171" actId="20577"/>
          <ac:spMkLst>
            <pc:docMk/>
            <pc:sldMk cId="3665083071" sldId="392"/>
            <ac:spMk id="3" creationId="{C4382A37-1F56-4435-9852-82BE0AB12C94}"/>
          </ac:spMkLst>
        </pc:spChg>
        <pc:spChg chg="add mod">
          <ac:chgData name="Naihao Shi" userId="f6f740001dc0f47a" providerId="LiveId" clId="{201C2A17-F0B4-419A-BFFF-0395D6A3487F}" dt="2023-09-24T21:44:52.124" v="1027"/>
          <ac:spMkLst>
            <pc:docMk/>
            <pc:sldMk cId="3665083071" sldId="392"/>
            <ac:spMk id="4" creationId="{AC643EED-1BCA-7265-2F3A-048A908BB24B}"/>
          </ac:spMkLst>
        </pc:spChg>
        <pc:spChg chg="del">
          <ac:chgData name="Naihao Shi" userId="f6f740001dc0f47a" providerId="LiveId" clId="{201C2A17-F0B4-419A-BFFF-0395D6A3487F}" dt="2023-09-24T21:44:51.969" v="1026" actId="478"/>
          <ac:spMkLst>
            <pc:docMk/>
            <pc:sldMk cId="3665083071" sldId="392"/>
            <ac:spMk id="5" creationId="{447A6C8F-E84D-4A66-91FC-04F720331A56}"/>
          </ac:spMkLst>
        </pc:spChg>
      </pc:sldChg>
      <pc:sldChg chg="del">
        <pc:chgData name="Naihao Shi" userId="f6f740001dc0f47a" providerId="LiveId" clId="{201C2A17-F0B4-419A-BFFF-0395D6A3487F}" dt="2023-09-24T20:53:05.902" v="249" actId="47"/>
        <pc:sldMkLst>
          <pc:docMk/>
          <pc:sldMk cId="1521598677" sldId="393"/>
        </pc:sldMkLst>
      </pc:sldChg>
      <pc:sldChg chg="del">
        <pc:chgData name="Naihao Shi" userId="f6f740001dc0f47a" providerId="LiveId" clId="{201C2A17-F0B4-419A-BFFF-0395D6A3487F}" dt="2023-09-24T20:53:09.698" v="250" actId="47"/>
        <pc:sldMkLst>
          <pc:docMk/>
          <pc:sldMk cId="3201665309" sldId="394"/>
        </pc:sldMkLst>
      </pc:sldChg>
      <pc:sldChg chg="del">
        <pc:chgData name="Naihao Shi" userId="f6f740001dc0f47a" providerId="LiveId" clId="{201C2A17-F0B4-419A-BFFF-0395D6A3487F}" dt="2023-09-24T20:53:13.030" v="251" actId="47"/>
        <pc:sldMkLst>
          <pc:docMk/>
          <pc:sldMk cId="3718618707" sldId="395"/>
        </pc:sldMkLst>
      </pc:sldChg>
      <pc:sldChg chg="addSp delSp modSp mod">
        <pc:chgData name="Naihao Shi" userId="f6f740001dc0f47a" providerId="LiveId" clId="{201C2A17-F0B4-419A-BFFF-0395D6A3487F}" dt="2023-09-24T21:45:03.900" v="1031"/>
        <pc:sldMkLst>
          <pc:docMk/>
          <pc:sldMk cId="2078463570" sldId="396"/>
        </pc:sldMkLst>
        <pc:spChg chg="mod">
          <ac:chgData name="Naihao Shi" userId="f6f740001dc0f47a" providerId="LiveId" clId="{201C2A17-F0B4-419A-BFFF-0395D6A3487F}" dt="2023-09-24T20:55:50.888" v="261" actId="20577"/>
          <ac:spMkLst>
            <pc:docMk/>
            <pc:sldMk cId="2078463570" sldId="396"/>
            <ac:spMk id="3" creationId="{C4382A37-1F56-4435-9852-82BE0AB12C94}"/>
          </ac:spMkLst>
        </pc:spChg>
        <pc:spChg chg="add mod">
          <ac:chgData name="Naihao Shi" userId="f6f740001dc0f47a" providerId="LiveId" clId="{201C2A17-F0B4-419A-BFFF-0395D6A3487F}" dt="2023-09-24T21:45:03.900" v="1031"/>
          <ac:spMkLst>
            <pc:docMk/>
            <pc:sldMk cId="2078463570" sldId="396"/>
            <ac:spMk id="4" creationId="{312E507A-4E52-E347-921E-7337C9219078}"/>
          </ac:spMkLst>
        </pc:spChg>
        <pc:spChg chg="del">
          <ac:chgData name="Naihao Shi" userId="f6f740001dc0f47a" providerId="LiveId" clId="{201C2A17-F0B4-419A-BFFF-0395D6A3487F}" dt="2023-09-24T21:45:03.745" v="1030" actId="478"/>
          <ac:spMkLst>
            <pc:docMk/>
            <pc:sldMk cId="2078463570" sldId="396"/>
            <ac:spMk id="5" creationId="{447A6C8F-E84D-4A66-91FC-04F720331A56}"/>
          </ac:spMkLst>
        </pc:spChg>
      </pc:sldChg>
      <pc:sldChg chg="addSp delSp modSp mod">
        <pc:chgData name="Naihao Shi" userId="f6f740001dc0f47a" providerId="LiveId" clId="{201C2A17-F0B4-419A-BFFF-0395D6A3487F}" dt="2023-09-24T21:45:06.766" v="1033"/>
        <pc:sldMkLst>
          <pc:docMk/>
          <pc:sldMk cId="3581132687" sldId="397"/>
        </pc:sldMkLst>
        <pc:spChg chg="mod">
          <ac:chgData name="Naihao Shi" userId="f6f740001dc0f47a" providerId="LiveId" clId="{201C2A17-F0B4-419A-BFFF-0395D6A3487F}" dt="2023-09-24T20:58:44.276" v="299" actId="1036"/>
          <ac:spMkLst>
            <pc:docMk/>
            <pc:sldMk cId="3581132687" sldId="397"/>
            <ac:spMk id="3" creationId="{C4382A37-1F56-4435-9852-82BE0AB12C94}"/>
          </ac:spMkLst>
        </pc:spChg>
        <pc:spChg chg="add mod">
          <ac:chgData name="Naihao Shi" userId="f6f740001dc0f47a" providerId="LiveId" clId="{201C2A17-F0B4-419A-BFFF-0395D6A3487F}" dt="2023-09-24T21:45:06.766" v="1033"/>
          <ac:spMkLst>
            <pc:docMk/>
            <pc:sldMk cId="3581132687" sldId="397"/>
            <ac:spMk id="4" creationId="{328D8289-20BB-1289-6063-FB3BCE2995A8}"/>
          </ac:spMkLst>
        </pc:spChg>
        <pc:spChg chg="del">
          <ac:chgData name="Naihao Shi" userId="f6f740001dc0f47a" providerId="LiveId" clId="{201C2A17-F0B4-419A-BFFF-0395D6A3487F}" dt="2023-09-24T21:45:06.584" v="1032" actId="478"/>
          <ac:spMkLst>
            <pc:docMk/>
            <pc:sldMk cId="3581132687" sldId="397"/>
            <ac:spMk id="5" creationId="{447A6C8F-E84D-4A66-91FC-04F720331A56}"/>
          </ac:spMkLst>
        </pc:spChg>
      </pc:sldChg>
      <pc:sldChg chg="addSp delSp modSp mod">
        <pc:chgData name="Naihao Shi" userId="f6f740001dc0f47a" providerId="LiveId" clId="{201C2A17-F0B4-419A-BFFF-0395D6A3487F}" dt="2023-09-24T21:45:10.333" v="1035"/>
        <pc:sldMkLst>
          <pc:docMk/>
          <pc:sldMk cId="2100081072" sldId="398"/>
        </pc:sldMkLst>
        <pc:spChg chg="mod">
          <ac:chgData name="Naihao Shi" userId="f6f740001dc0f47a" providerId="LiveId" clId="{201C2A17-F0B4-419A-BFFF-0395D6A3487F}" dt="2023-09-24T21:05:25.026" v="363" actId="948"/>
          <ac:spMkLst>
            <pc:docMk/>
            <pc:sldMk cId="2100081072" sldId="398"/>
            <ac:spMk id="3" creationId="{C4382A37-1F56-4435-9852-82BE0AB12C94}"/>
          </ac:spMkLst>
        </pc:spChg>
        <pc:spChg chg="add mod">
          <ac:chgData name="Naihao Shi" userId="f6f740001dc0f47a" providerId="LiveId" clId="{201C2A17-F0B4-419A-BFFF-0395D6A3487F}" dt="2023-09-24T21:45:10.333" v="1035"/>
          <ac:spMkLst>
            <pc:docMk/>
            <pc:sldMk cId="2100081072" sldId="398"/>
            <ac:spMk id="4" creationId="{B06FE724-5577-2629-8563-2BC355A9525E}"/>
          </ac:spMkLst>
        </pc:spChg>
        <pc:spChg chg="del">
          <ac:chgData name="Naihao Shi" userId="f6f740001dc0f47a" providerId="LiveId" clId="{201C2A17-F0B4-419A-BFFF-0395D6A3487F}" dt="2023-09-24T21:45:10.186" v="1034" actId="478"/>
          <ac:spMkLst>
            <pc:docMk/>
            <pc:sldMk cId="2100081072" sldId="398"/>
            <ac:spMk id="5" creationId="{447A6C8F-E84D-4A66-91FC-04F720331A56}"/>
          </ac:spMkLst>
        </pc:spChg>
      </pc:sldChg>
      <pc:sldChg chg="addSp delSp modSp mod">
        <pc:chgData name="Naihao Shi" userId="f6f740001dc0f47a" providerId="LiveId" clId="{201C2A17-F0B4-419A-BFFF-0395D6A3487F}" dt="2023-09-24T21:45:14.115" v="1037"/>
        <pc:sldMkLst>
          <pc:docMk/>
          <pc:sldMk cId="1097626412" sldId="399"/>
        </pc:sldMkLst>
        <pc:spChg chg="mod">
          <ac:chgData name="Naihao Shi" userId="f6f740001dc0f47a" providerId="LiveId" clId="{201C2A17-F0B4-419A-BFFF-0395D6A3487F}" dt="2023-09-24T21:05:52.679" v="367" actId="20577"/>
          <ac:spMkLst>
            <pc:docMk/>
            <pc:sldMk cId="1097626412" sldId="399"/>
            <ac:spMk id="3" creationId="{C4382A37-1F56-4435-9852-82BE0AB12C94}"/>
          </ac:spMkLst>
        </pc:spChg>
        <pc:spChg chg="add mod">
          <ac:chgData name="Naihao Shi" userId="f6f740001dc0f47a" providerId="LiveId" clId="{201C2A17-F0B4-419A-BFFF-0395D6A3487F}" dt="2023-09-24T21:45:14.115" v="1037"/>
          <ac:spMkLst>
            <pc:docMk/>
            <pc:sldMk cId="1097626412" sldId="399"/>
            <ac:spMk id="4" creationId="{C7DF0AD4-996C-0AEA-04DF-D30F658B2DCD}"/>
          </ac:spMkLst>
        </pc:spChg>
        <pc:spChg chg="del">
          <ac:chgData name="Naihao Shi" userId="f6f740001dc0f47a" providerId="LiveId" clId="{201C2A17-F0B4-419A-BFFF-0395D6A3487F}" dt="2023-09-24T21:45:13.969" v="1036" actId="478"/>
          <ac:spMkLst>
            <pc:docMk/>
            <pc:sldMk cId="1097626412" sldId="399"/>
            <ac:spMk id="5" creationId="{447A6C8F-E84D-4A66-91FC-04F720331A56}"/>
          </ac:spMkLst>
        </pc:spChg>
      </pc:sldChg>
      <pc:sldChg chg="addSp delSp modSp mod">
        <pc:chgData name="Naihao Shi" userId="f6f740001dc0f47a" providerId="LiveId" clId="{201C2A17-F0B4-419A-BFFF-0395D6A3487F}" dt="2023-09-24T21:45:17.671" v="1039"/>
        <pc:sldMkLst>
          <pc:docMk/>
          <pc:sldMk cId="196783392" sldId="400"/>
        </pc:sldMkLst>
        <pc:spChg chg="mod">
          <ac:chgData name="Naihao Shi" userId="f6f740001dc0f47a" providerId="LiveId" clId="{201C2A17-F0B4-419A-BFFF-0395D6A3487F}" dt="2023-09-24T21:07:38.524" v="395" actId="120"/>
          <ac:spMkLst>
            <pc:docMk/>
            <pc:sldMk cId="196783392" sldId="400"/>
            <ac:spMk id="3" creationId="{C4382A37-1F56-4435-9852-82BE0AB12C94}"/>
          </ac:spMkLst>
        </pc:spChg>
        <pc:spChg chg="add mod">
          <ac:chgData name="Naihao Shi" userId="f6f740001dc0f47a" providerId="LiveId" clId="{201C2A17-F0B4-419A-BFFF-0395D6A3487F}" dt="2023-09-24T21:45:17.671" v="1039"/>
          <ac:spMkLst>
            <pc:docMk/>
            <pc:sldMk cId="196783392" sldId="400"/>
            <ac:spMk id="4" creationId="{5B095182-BF7D-9FBE-2FEB-E37E56F6C911}"/>
          </ac:spMkLst>
        </pc:spChg>
        <pc:spChg chg="del">
          <ac:chgData name="Naihao Shi" userId="f6f740001dc0f47a" providerId="LiveId" clId="{201C2A17-F0B4-419A-BFFF-0395D6A3487F}" dt="2023-09-24T21:45:17.493" v="1038" actId="478"/>
          <ac:spMkLst>
            <pc:docMk/>
            <pc:sldMk cId="196783392" sldId="400"/>
            <ac:spMk id="5" creationId="{447A6C8F-E84D-4A66-91FC-04F720331A56}"/>
          </ac:spMkLst>
        </pc:spChg>
      </pc:sldChg>
      <pc:sldChg chg="addSp delSp modSp mod">
        <pc:chgData name="Naihao Shi" userId="f6f740001dc0f47a" providerId="LiveId" clId="{201C2A17-F0B4-419A-BFFF-0395D6A3487F}" dt="2023-09-24T21:45:21.816" v="1041"/>
        <pc:sldMkLst>
          <pc:docMk/>
          <pc:sldMk cId="546344078" sldId="401"/>
        </pc:sldMkLst>
        <pc:spChg chg="mod">
          <ac:chgData name="Naihao Shi" userId="f6f740001dc0f47a" providerId="LiveId" clId="{201C2A17-F0B4-419A-BFFF-0395D6A3487F}" dt="2023-09-24T21:08:03.541" v="398" actId="2711"/>
          <ac:spMkLst>
            <pc:docMk/>
            <pc:sldMk cId="546344078" sldId="401"/>
            <ac:spMk id="3" creationId="{C4382A37-1F56-4435-9852-82BE0AB12C94}"/>
          </ac:spMkLst>
        </pc:spChg>
        <pc:spChg chg="add mod">
          <ac:chgData name="Naihao Shi" userId="f6f740001dc0f47a" providerId="LiveId" clId="{201C2A17-F0B4-419A-BFFF-0395D6A3487F}" dt="2023-09-24T21:45:21.816" v="1041"/>
          <ac:spMkLst>
            <pc:docMk/>
            <pc:sldMk cId="546344078" sldId="401"/>
            <ac:spMk id="4" creationId="{82A3D996-5AA1-6FF4-8910-D5EA1E1B94D7}"/>
          </ac:spMkLst>
        </pc:spChg>
        <pc:spChg chg="del">
          <ac:chgData name="Naihao Shi" userId="f6f740001dc0f47a" providerId="LiveId" clId="{201C2A17-F0B4-419A-BFFF-0395D6A3487F}" dt="2023-09-24T21:45:21.640" v="1040" actId="478"/>
          <ac:spMkLst>
            <pc:docMk/>
            <pc:sldMk cId="546344078" sldId="401"/>
            <ac:spMk id="5" creationId="{447A6C8F-E84D-4A66-91FC-04F720331A56}"/>
          </ac:spMkLst>
        </pc:spChg>
      </pc:sldChg>
      <pc:sldChg chg="addSp delSp modSp mod">
        <pc:chgData name="Naihao Shi" userId="f6f740001dc0f47a" providerId="LiveId" clId="{201C2A17-F0B4-419A-BFFF-0395D6A3487F}" dt="2023-09-24T21:45:25.976" v="1043"/>
        <pc:sldMkLst>
          <pc:docMk/>
          <pc:sldMk cId="2107867499" sldId="402"/>
        </pc:sldMkLst>
        <pc:spChg chg="mod">
          <ac:chgData name="Naihao Shi" userId="f6f740001dc0f47a" providerId="LiveId" clId="{201C2A17-F0B4-419A-BFFF-0395D6A3487F}" dt="2023-09-24T21:08:49.361" v="404" actId="20577"/>
          <ac:spMkLst>
            <pc:docMk/>
            <pc:sldMk cId="2107867499" sldId="402"/>
            <ac:spMk id="3" creationId="{C4382A37-1F56-4435-9852-82BE0AB12C94}"/>
          </ac:spMkLst>
        </pc:spChg>
        <pc:spChg chg="add mod">
          <ac:chgData name="Naihao Shi" userId="f6f740001dc0f47a" providerId="LiveId" clId="{201C2A17-F0B4-419A-BFFF-0395D6A3487F}" dt="2023-09-24T21:45:25.976" v="1043"/>
          <ac:spMkLst>
            <pc:docMk/>
            <pc:sldMk cId="2107867499" sldId="402"/>
            <ac:spMk id="4" creationId="{4A8D12C5-F31D-C5E6-693D-0DF2F59A4AF4}"/>
          </ac:spMkLst>
        </pc:spChg>
        <pc:spChg chg="del">
          <ac:chgData name="Naihao Shi" userId="f6f740001dc0f47a" providerId="LiveId" clId="{201C2A17-F0B4-419A-BFFF-0395D6A3487F}" dt="2023-09-24T21:45:25.696" v="1042" actId="478"/>
          <ac:spMkLst>
            <pc:docMk/>
            <pc:sldMk cId="2107867499" sldId="402"/>
            <ac:spMk id="5" creationId="{447A6C8F-E84D-4A66-91FC-04F720331A56}"/>
          </ac:spMkLst>
        </pc:spChg>
      </pc:sldChg>
      <pc:sldChg chg="addSp delSp modSp mod">
        <pc:chgData name="Naihao Shi" userId="f6f740001dc0f47a" providerId="LiveId" clId="{201C2A17-F0B4-419A-BFFF-0395D6A3487F}" dt="2023-09-24T21:45:36.468" v="1047"/>
        <pc:sldMkLst>
          <pc:docMk/>
          <pc:sldMk cId="3749850349" sldId="403"/>
        </pc:sldMkLst>
        <pc:spChg chg="mod">
          <ac:chgData name="Naihao Shi" userId="f6f740001dc0f47a" providerId="LiveId" clId="{201C2A17-F0B4-419A-BFFF-0395D6A3487F}" dt="2023-09-24T21:10:41.763" v="419" actId="255"/>
          <ac:spMkLst>
            <pc:docMk/>
            <pc:sldMk cId="3749850349" sldId="403"/>
            <ac:spMk id="3" creationId="{C4382A37-1F56-4435-9852-82BE0AB12C94}"/>
          </ac:spMkLst>
        </pc:spChg>
        <pc:spChg chg="add mod">
          <ac:chgData name="Naihao Shi" userId="f6f740001dc0f47a" providerId="LiveId" clId="{201C2A17-F0B4-419A-BFFF-0395D6A3487F}" dt="2023-09-24T21:45:36.468" v="1047"/>
          <ac:spMkLst>
            <pc:docMk/>
            <pc:sldMk cId="3749850349" sldId="403"/>
            <ac:spMk id="4" creationId="{ED098ED7-10FD-492B-9F20-BCB14127477E}"/>
          </ac:spMkLst>
        </pc:spChg>
        <pc:spChg chg="del">
          <ac:chgData name="Naihao Shi" userId="f6f740001dc0f47a" providerId="LiveId" clId="{201C2A17-F0B4-419A-BFFF-0395D6A3487F}" dt="2023-09-24T21:45:36.257" v="1046" actId="478"/>
          <ac:spMkLst>
            <pc:docMk/>
            <pc:sldMk cId="3749850349" sldId="403"/>
            <ac:spMk id="5" creationId="{447A6C8F-E84D-4A66-91FC-04F720331A56}"/>
          </ac:spMkLst>
        </pc:spChg>
      </pc:sldChg>
      <pc:sldChg chg="addSp delSp modSp mod">
        <pc:chgData name="Naihao Shi" userId="f6f740001dc0f47a" providerId="LiveId" clId="{201C2A17-F0B4-419A-BFFF-0395D6A3487F}" dt="2023-09-24T21:45:40.390" v="1049"/>
        <pc:sldMkLst>
          <pc:docMk/>
          <pc:sldMk cId="3638970785" sldId="404"/>
        </pc:sldMkLst>
        <pc:spChg chg="mod">
          <ac:chgData name="Naihao Shi" userId="f6f740001dc0f47a" providerId="LiveId" clId="{201C2A17-F0B4-419A-BFFF-0395D6A3487F}" dt="2023-09-24T21:11:46.420" v="423" actId="20577"/>
          <ac:spMkLst>
            <pc:docMk/>
            <pc:sldMk cId="3638970785" sldId="404"/>
            <ac:spMk id="2" creationId="{0EF4C7FD-30F3-4F0B-A671-C0438ACC6AB8}"/>
          </ac:spMkLst>
        </pc:spChg>
        <pc:spChg chg="mod">
          <ac:chgData name="Naihao Shi" userId="f6f740001dc0f47a" providerId="LiveId" clId="{201C2A17-F0B4-419A-BFFF-0395D6A3487F}" dt="2023-09-24T21:15:04.085" v="439" actId="255"/>
          <ac:spMkLst>
            <pc:docMk/>
            <pc:sldMk cId="3638970785" sldId="404"/>
            <ac:spMk id="3" creationId="{C4382A37-1F56-4435-9852-82BE0AB12C94}"/>
          </ac:spMkLst>
        </pc:spChg>
        <pc:spChg chg="add mod">
          <ac:chgData name="Naihao Shi" userId="f6f740001dc0f47a" providerId="LiveId" clId="{201C2A17-F0B4-419A-BFFF-0395D6A3487F}" dt="2023-09-24T21:45:40.390" v="1049"/>
          <ac:spMkLst>
            <pc:docMk/>
            <pc:sldMk cId="3638970785" sldId="404"/>
            <ac:spMk id="4" creationId="{78609B4E-F167-AC28-6CED-C0B64B8109F0}"/>
          </ac:spMkLst>
        </pc:spChg>
        <pc:spChg chg="del">
          <ac:chgData name="Naihao Shi" userId="f6f740001dc0f47a" providerId="LiveId" clId="{201C2A17-F0B4-419A-BFFF-0395D6A3487F}" dt="2023-09-24T21:45:40.208" v="1048" actId="478"/>
          <ac:spMkLst>
            <pc:docMk/>
            <pc:sldMk cId="3638970785" sldId="404"/>
            <ac:spMk id="5" creationId="{447A6C8F-E84D-4A66-91FC-04F720331A56}"/>
          </ac:spMkLst>
        </pc:spChg>
      </pc:sldChg>
      <pc:sldChg chg="addSp delSp modSp mod">
        <pc:chgData name="Naihao Shi" userId="f6f740001dc0f47a" providerId="LiveId" clId="{201C2A17-F0B4-419A-BFFF-0395D6A3487F}" dt="2023-09-24T21:45:44.102" v="1051"/>
        <pc:sldMkLst>
          <pc:docMk/>
          <pc:sldMk cId="1019430920" sldId="405"/>
        </pc:sldMkLst>
        <pc:spChg chg="mod">
          <ac:chgData name="Naihao Shi" userId="f6f740001dc0f47a" providerId="LiveId" clId="{201C2A17-F0B4-419A-BFFF-0395D6A3487F}" dt="2023-09-24T21:19:03.603" v="510" actId="20577"/>
          <ac:spMkLst>
            <pc:docMk/>
            <pc:sldMk cId="1019430920" sldId="405"/>
            <ac:spMk id="2" creationId="{0EF4C7FD-30F3-4F0B-A671-C0438ACC6AB8}"/>
          </ac:spMkLst>
        </pc:spChg>
        <pc:spChg chg="mod">
          <ac:chgData name="Naihao Shi" userId="f6f740001dc0f47a" providerId="LiveId" clId="{201C2A17-F0B4-419A-BFFF-0395D6A3487F}" dt="2023-09-24T21:18:30.685" v="485" actId="948"/>
          <ac:spMkLst>
            <pc:docMk/>
            <pc:sldMk cId="1019430920" sldId="405"/>
            <ac:spMk id="3" creationId="{C4382A37-1F56-4435-9852-82BE0AB12C94}"/>
          </ac:spMkLst>
        </pc:spChg>
        <pc:spChg chg="add mod">
          <ac:chgData name="Naihao Shi" userId="f6f740001dc0f47a" providerId="LiveId" clId="{201C2A17-F0B4-419A-BFFF-0395D6A3487F}" dt="2023-09-24T21:45:44.102" v="1051"/>
          <ac:spMkLst>
            <pc:docMk/>
            <pc:sldMk cId="1019430920" sldId="405"/>
            <ac:spMk id="4" creationId="{3577D5BF-C9AD-58B9-51D0-7D0F5E7F9CB8}"/>
          </ac:spMkLst>
        </pc:spChg>
        <pc:spChg chg="del">
          <ac:chgData name="Naihao Shi" userId="f6f740001dc0f47a" providerId="LiveId" clId="{201C2A17-F0B4-419A-BFFF-0395D6A3487F}" dt="2023-09-24T21:45:43.930" v="1050" actId="478"/>
          <ac:spMkLst>
            <pc:docMk/>
            <pc:sldMk cId="1019430920" sldId="405"/>
            <ac:spMk id="5" creationId="{447A6C8F-E84D-4A66-91FC-04F720331A56}"/>
          </ac:spMkLst>
        </pc:spChg>
        <pc:spChg chg="mod">
          <ac:chgData name="Naihao Shi" userId="f6f740001dc0f47a" providerId="LiveId" clId="{201C2A17-F0B4-419A-BFFF-0395D6A3487F}" dt="2023-09-24T21:18:48.002" v="507" actId="1036"/>
          <ac:spMkLst>
            <pc:docMk/>
            <pc:sldMk cId="1019430920" sldId="405"/>
            <ac:spMk id="8" creationId="{636C4AC8-8CDB-E133-5FBE-F0053894D332}"/>
          </ac:spMkLst>
        </pc:spChg>
        <pc:picChg chg="mod">
          <ac:chgData name="Naihao Shi" userId="f6f740001dc0f47a" providerId="LiveId" clId="{201C2A17-F0B4-419A-BFFF-0395D6A3487F}" dt="2023-09-24T21:18:48.002" v="507" actId="1036"/>
          <ac:picMkLst>
            <pc:docMk/>
            <pc:sldMk cId="1019430920" sldId="405"/>
            <ac:picMk id="6" creationId="{171FCA84-B35E-FA98-8388-75CC1494516F}"/>
          </ac:picMkLst>
        </pc:picChg>
      </pc:sldChg>
      <pc:sldChg chg="addSp delSp modSp mod">
        <pc:chgData name="Naihao Shi" userId="f6f740001dc0f47a" providerId="LiveId" clId="{201C2A17-F0B4-419A-BFFF-0395D6A3487F}" dt="2023-09-24T21:45:48.844" v="1053"/>
        <pc:sldMkLst>
          <pc:docMk/>
          <pc:sldMk cId="2638843585" sldId="407"/>
        </pc:sldMkLst>
        <pc:spChg chg="mod">
          <ac:chgData name="Naihao Shi" userId="f6f740001dc0f47a" providerId="LiveId" clId="{201C2A17-F0B4-419A-BFFF-0395D6A3487F}" dt="2023-09-24T21:19:28.792" v="512"/>
          <ac:spMkLst>
            <pc:docMk/>
            <pc:sldMk cId="2638843585" sldId="407"/>
            <ac:spMk id="2" creationId="{0EF4C7FD-30F3-4F0B-A671-C0438ACC6AB8}"/>
          </ac:spMkLst>
        </pc:spChg>
        <pc:spChg chg="mod">
          <ac:chgData name="Naihao Shi" userId="f6f740001dc0f47a" providerId="LiveId" clId="{201C2A17-F0B4-419A-BFFF-0395D6A3487F}" dt="2023-09-24T21:19:56.327" v="527" actId="5793"/>
          <ac:spMkLst>
            <pc:docMk/>
            <pc:sldMk cId="2638843585" sldId="407"/>
            <ac:spMk id="3" creationId="{C4382A37-1F56-4435-9852-82BE0AB12C94}"/>
          </ac:spMkLst>
        </pc:spChg>
        <pc:spChg chg="add mod">
          <ac:chgData name="Naihao Shi" userId="f6f740001dc0f47a" providerId="LiveId" clId="{201C2A17-F0B4-419A-BFFF-0395D6A3487F}" dt="2023-09-24T21:45:48.844" v="1053"/>
          <ac:spMkLst>
            <pc:docMk/>
            <pc:sldMk cId="2638843585" sldId="407"/>
            <ac:spMk id="4" creationId="{45ECB652-C154-F54C-20E7-E9B7963AFD7D}"/>
          </ac:spMkLst>
        </pc:spChg>
        <pc:spChg chg="del">
          <ac:chgData name="Naihao Shi" userId="f6f740001dc0f47a" providerId="LiveId" clId="{201C2A17-F0B4-419A-BFFF-0395D6A3487F}" dt="2023-09-24T21:45:48.641" v="1052" actId="478"/>
          <ac:spMkLst>
            <pc:docMk/>
            <pc:sldMk cId="2638843585" sldId="407"/>
            <ac:spMk id="5" creationId="{447A6C8F-E84D-4A66-91FC-04F720331A56}"/>
          </ac:spMkLst>
        </pc:spChg>
      </pc:sldChg>
      <pc:sldChg chg="addSp delSp modSp mod">
        <pc:chgData name="Naihao Shi" userId="f6f740001dc0f47a" providerId="LiveId" clId="{201C2A17-F0B4-419A-BFFF-0395D6A3487F}" dt="2023-09-24T21:45:59.136" v="1059"/>
        <pc:sldMkLst>
          <pc:docMk/>
          <pc:sldMk cId="3441621850" sldId="408"/>
        </pc:sldMkLst>
        <pc:spChg chg="mod">
          <ac:chgData name="Naihao Shi" userId="f6f740001dc0f47a" providerId="LiveId" clId="{201C2A17-F0B4-419A-BFFF-0395D6A3487F}" dt="2023-09-24T21:28:10.946" v="748" actId="20577"/>
          <ac:spMkLst>
            <pc:docMk/>
            <pc:sldMk cId="3441621850" sldId="408"/>
            <ac:spMk id="2" creationId="{0EF4C7FD-30F3-4F0B-A671-C0438ACC6AB8}"/>
          </ac:spMkLst>
        </pc:spChg>
        <pc:spChg chg="mod">
          <ac:chgData name="Naihao Shi" userId="f6f740001dc0f47a" providerId="LiveId" clId="{201C2A17-F0B4-419A-BFFF-0395D6A3487F}" dt="2023-09-24T21:34:01.045" v="889" actId="15"/>
          <ac:spMkLst>
            <pc:docMk/>
            <pc:sldMk cId="3441621850" sldId="408"/>
            <ac:spMk id="3" creationId="{C4382A37-1F56-4435-9852-82BE0AB12C94}"/>
          </ac:spMkLst>
        </pc:spChg>
        <pc:spChg chg="add mod">
          <ac:chgData name="Naihao Shi" userId="f6f740001dc0f47a" providerId="LiveId" clId="{201C2A17-F0B4-419A-BFFF-0395D6A3487F}" dt="2023-09-24T21:45:59.136" v="1059"/>
          <ac:spMkLst>
            <pc:docMk/>
            <pc:sldMk cId="3441621850" sldId="408"/>
            <ac:spMk id="4" creationId="{36C63D98-4E4B-E177-B3B6-EFA8E28CC7F8}"/>
          </ac:spMkLst>
        </pc:spChg>
        <pc:spChg chg="del">
          <ac:chgData name="Naihao Shi" userId="f6f740001dc0f47a" providerId="LiveId" clId="{201C2A17-F0B4-419A-BFFF-0395D6A3487F}" dt="2023-09-24T21:45:58.936" v="1058" actId="478"/>
          <ac:spMkLst>
            <pc:docMk/>
            <pc:sldMk cId="3441621850" sldId="408"/>
            <ac:spMk id="5" creationId="{447A6C8F-E84D-4A66-91FC-04F720331A56}"/>
          </ac:spMkLst>
        </pc:spChg>
      </pc:sldChg>
      <pc:sldChg chg="addSp delSp modSp mod">
        <pc:chgData name="Naihao Shi" userId="f6f740001dc0f47a" providerId="LiveId" clId="{201C2A17-F0B4-419A-BFFF-0395D6A3487F}" dt="2023-09-24T21:46:03.051" v="1061"/>
        <pc:sldMkLst>
          <pc:docMk/>
          <pc:sldMk cId="2626581232" sldId="409"/>
        </pc:sldMkLst>
        <pc:spChg chg="mod">
          <ac:chgData name="Naihao Shi" userId="f6f740001dc0f47a" providerId="LiveId" clId="{201C2A17-F0B4-419A-BFFF-0395D6A3487F}" dt="2023-09-24T21:30:15.890" v="770" actId="20577"/>
          <ac:spMkLst>
            <pc:docMk/>
            <pc:sldMk cId="2626581232" sldId="409"/>
            <ac:spMk id="2" creationId="{0EF4C7FD-30F3-4F0B-A671-C0438ACC6AB8}"/>
          </ac:spMkLst>
        </pc:spChg>
        <pc:spChg chg="mod">
          <ac:chgData name="Naihao Shi" userId="f6f740001dc0f47a" providerId="LiveId" clId="{201C2A17-F0B4-419A-BFFF-0395D6A3487F}" dt="2023-09-24T21:35:49.429" v="917" actId="207"/>
          <ac:spMkLst>
            <pc:docMk/>
            <pc:sldMk cId="2626581232" sldId="409"/>
            <ac:spMk id="3" creationId="{C4382A37-1F56-4435-9852-82BE0AB12C94}"/>
          </ac:spMkLst>
        </pc:spChg>
        <pc:spChg chg="add mod">
          <ac:chgData name="Naihao Shi" userId="f6f740001dc0f47a" providerId="LiveId" clId="{201C2A17-F0B4-419A-BFFF-0395D6A3487F}" dt="2023-09-24T21:46:03.051" v="1061"/>
          <ac:spMkLst>
            <pc:docMk/>
            <pc:sldMk cId="2626581232" sldId="409"/>
            <ac:spMk id="4" creationId="{7601206D-4189-6DCE-17FE-7DD16EF35D6E}"/>
          </ac:spMkLst>
        </pc:spChg>
        <pc:spChg chg="del">
          <ac:chgData name="Naihao Shi" userId="f6f740001dc0f47a" providerId="LiveId" clId="{201C2A17-F0B4-419A-BFFF-0395D6A3487F}" dt="2023-09-24T21:46:02.817" v="1060" actId="478"/>
          <ac:spMkLst>
            <pc:docMk/>
            <pc:sldMk cId="2626581232" sldId="409"/>
            <ac:spMk id="5" creationId="{447A6C8F-E84D-4A66-91FC-04F720331A56}"/>
          </ac:spMkLst>
        </pc:spChg>
        <pc:spChg chg="add del mod">
          <ac:chgData name="Naihao Shi" userId="f6f740001dc0f47a" providerId="LiveId" clId="{201C2A17-F0B4-419A-BFFF-0395D6A3487F}" dt="2023-09-24T21:31:01.970" v="827" actId="113"/>
          <ac:spMkLst>
            <pc:docMk/>
            <pc:sldMk cId="2626581232" sldId="409"/>
            <ac:spMk id="8" creationId="{BD715F73-4DB6-9356-B4B8-D587D4D2F8A9}"/>
          </ac:spMkLst>
        </pc:spChg>
      </pc:sldChg>
      <pc:sldChg chg="addSp delSp modSp mod">
        <pc:chgData name="Naihao Shi" userId="f6f740001dc0f47a" providerId="LiveId" clId="{201C2A17-F0B4-419A-BFFF-0395D6A3487F}" dt="2023-09-24T21:46:08.203" v="1063"/>
        <pc:sldMkLst>
          <pc:docMk/>
          <pc:sldMk cId="1779892169" sldId="410"/>
        </pc:sldMkLst>
        <pc:spChg chg="mod">
          <ac:chgData name="Naihao Shi" userId="f6f740001dc0f47a" providerId="LiveId" clId="{201C2A17-F0B4-419A-BFFF-0395D6A3487F}" dt="2023-09-24T21:37:15.658" v="931"/>
          <ac:spMkLst>
            <pc:docMk/>
            <pc:sldMk cId="1779892169" sldId="410"/>
            <ac:spMk id="2" creationId="{0EF4C7FD-30F3-4F0B-A671-C0438ACC6AB8}"/>
          </ac:spMkLst>
        </pc:spChg>
        <pc:spChg chg="mod">
          <ac:chgData name="Naihao Shi" userId="f6f740001dc0f47a" providerId="LiveId" clId="{201C2A17-F0B4-419A-BFFF-0395D6A3487F}" dt="2023-09-24T21:34:36.358" v="891" actId="15"/>
          <ac:spMkLst>
            <pc:docMk/>
            <pc:sldMk cId="1779892169" sldId="410"/>
            <ac:spMk id="3" creationId="{C4382A37-1F56-4435-9852-82BE0AB12C94}"/>
          </ac:spMkLst>
        </pc:spChg>
        <pc:spChg chg="add mod">
          <ac:chgData name="Naihao Shi" userId="f6f740001dc0f47a" providerId="LiveId" clId="{201C2A17-F0B4-419A-BFFF-0395D6A3487F}" dt="2023-09-24T21:46:08.203" v="1063"/>
          <ac:spMkLst>
            <pc:docMk/>
            <pc:sldMk cId="1779892169" sldId="410"/>
            <ac:spMk id="4" creationId="{EDE09F6E-1EF6-FCE8-5EEF-98BBAA006177}"/>
          </ac:spMkLst>
        </pc:spChg>
        <pc:spChg chg="del">
          <ac:chgData name="Naihao Shi" userId="f6f740001dc0f47a" providerId="LiveId" clId="{201C2A17-F0B4-419A-BFFF-0395D6A3487F}" dt="2023-09-24T21:46:08.001" v="1062" actId="478"/>
          <ac:spMkLst>
            <pc:docMk/>
            <pc:sldMk cId="1779892169" sldId="410"/>
            <ac:spMk id="5" creationId="{447A6C8F-E84D-4A66-91FC-04F720331A56}"/>
          </ac:spMkLst>
        </pc:spChg>
      </pc:sldChg>
      <pc:sldChg chg="addSp delSp modSp mod">
        <pc:chgData name="Naihao Shi" userId="f6f740001dc0f47a" providerId="LiveId" clId="{201C2A17-F0B4-419A-BFFF-0395D6A3487F}" dt="2023-09-24T21:46:11.655" v="1065"/>
        <pc:sldMkLst>
          <pc:docMk/>
          <pc:sldMk cId="797773371" sldId="411"/>
        </pc:sldMkLst>
        <pc:spChg chg="mod">
          <ac:chgData name="Naihao Shi" userId="f6f740001dc0f47a" providerId="LiveId" clId="{201C2A17-F0B4-419A-BFFF-0395D6A3487F}" dt="2023-09-24T21:37:18.254" v="933"/>
          <ac:spMkLst>
            <pc:docMk/>
            <pc:sldMk cId="797773371" sldId="411"/>
            <ac:spMk id="2" creationId="{0EF4C7FD-30F3-4F0B-A671-C0438ACC6AB8}"/>
          </ac:spMkLst>
        </pc:spChg>
        <pc:spChg chg="mod">
          <ac:chgData name="Naihao Shi" userId="f6f740001dc0f47a" providerId="LiveId" clId="{201C2A17-F0B4-419A-BFFF-0395D6A3487F}" dt="2023-09-24T21:38:03.284" v="949" actId="12"/>
          <ac:spMkLst>
            <pc:docMk/>
            <pc:sldMk cId="797773371" sldId="411"/>
            <ac:spMk id="3" creationId="{C4382A37-1F56-4435-9852-82BE0AB12C94}"/>
          </ac:spMkLst>
        </pc:spChg>
        <pc:spChg chg="add mod">
          <ac:chgData name="Naihao Shi" userId="f6f740001dc0f47a" providerId="LiveId" clId="{201C2A17-F0B4-419A-BFFF-0395D6A3487F}" dt="2023-09-24T21:46:11.655" v="1065"/>
          <ac:spMkLst>
            <pc:docMk/>
            <pc:sldMk cId="797773371" sldId="411"/>
            <ac:spMk id="4" creationId="{699CF98A-0F15-10CD-3026-C58D3080D9DF}"/>
          </ac:spMkLst>
        </pc:spChg>
        <pc:spChg chg="del">
          <ac:chgData name="Naihao Shi" userId="f6f740001dc0f47a" providerId="LiveId" clId="{201C2A17-F0B4-419A-BFFF-0395D6A3487F}" dt="2023-09-24T21:46:11.474" v="1064" actId="478"/>
          <ac:spMkLst>
            <pc:docMk/>
            <pc:sldMk cId="797773371" sldId="411"/>
            <ac:spMk id="5" creationId="{447A6C8F-E84D-4A66-91FC-04F720331A56}"/>
          </ac:spMkLst>
        </pc:spChg>
      </pc:sldChg>
      <pc:sldChg chg="addSp delSp modSp mod">
        <pc:chgData name="Naihao Shi" userId="f6f740001dc0f47a" providerId="LiveId" clId="{201C2A17-F0B4-419A-BFFF-0395D6A3487F}" dt="2023-09-24T21:46:16.060" v="1067"/>
        <pc:sldMkLst>
          <pc:docMk/>
          <pc:sldMk cId="734798235" sldId="412"/>
        </pc:sldMkLst>
        <pc:spChg chg="mod">
          <ac:chgData name="Naihao Shi" userId="f6f740001dc0f47a" providerId="LiveId" clId="{201C2A17-F0B4-419A-BFFF-0395D6A3487F}" dt="2023-09-24T21:39:57.453" v="984"/>
          <ac:spMkLst>
            <pc:docMk/>
            <pc:sldMk cId="734798235" sldId="412"/>
            <ac:spMk id="2" creationId="{0EF4C7FD-30F3-4F0B-A671-C0438ACC6AB8}"/>
          </ac:spMkLst>
        </pc:spChg>
        <pc:spChg chg="mod">
          <ac:chgData name="Naihao Shi" userId="f6f740001dc0f47a" providerId="LiveId" clId="{201C2A17-F0B4-419A-BFFF-0395D6A3487F}" dt="2023-09-24T21:40:10.106" v="985" actId="948"/>
          <ac:spMkLst>
            <pc:docMk/>
            <pc:sldMk cId="734798235" sldId="412"/>
            <ac:spMk id="3" creationId="{C4382A37-1F56-4435-9852-82BE0AB12C94}"/>
          </ac:spMkLst>
        </pc:spChg>
        <pc:spChg chg="add mod">
          <ac:chgData name="Naihao Shi" userId="f6f740001dc0f47a" providerId="LiveId" clId="{201C2A17-F0B4-419A-BFFF-0395D6A3487F}" dt="2023-09-24T21:46:16.060" v="1067"/>
          <ac:spMkLst>
            <pc:docMk/>
            <pc:sldMk cId="734798235" sldId="412"/>
            <ac:spMk id="4" creationId="{0D290F06-08C9-A5F7-92FA-B55D634A8995}"/>
          </ac:spMkLst>
        </pc:spChg>
        <pc:spChg chg="del">
          <ac:chgData name="Naihao Shi" userId="f6f740001dc0f47a" providerId="LiveId" clId="{201C2A17-F0B4-419A-BFFF-0395D6A3487F}" dt="2023-09-24T21:46:15.840" v="1066" actId="478"/>
          <ac:spMkLst>
            <pc:docMk/>
            <pc:sldMk cId="734798235" sldId="412"/>
            <ac:spMk id="5" creationId="{447A6C8F-E84D-4A66-91FC-04F720331A56}"/>
          </ac:spMkLst>
        </pc:spChg>
        <pc:spChg chg="mod">
          <ac:chgData name="Naihao Shi" userId="f6f740001dc0f47a" providerId="LiveId" clId="{201C2A17-F0B4-419A-BFFF-0395D6A3487F}" dt="2023-09-24T21:38:50.645" v="958" actId="113"/>
          <ac:spMkLst>
            <pc:docMk/>
            <pc:sldMk cId="734798235" sldId="412"/>
            <ac:spMk id="8" creationId="{A27321AF-CAD0-2CF4-B53C-5824B0414CB6}"/>
          </ac:spMkLst>
        </pc:spChg>
      </pc:sldChg>
      <pc:sldChg chg="del">
        <pc:chgData name="Naihao Shi" userId="f6f740001dc0f47a" providerId="LiveId" clId="{201C2A17-F0B4-419A-BFFF-0395D6A3487F}" dt="2023-09-24T21:40:33.275" v="986" actId="47"/>
        <pc:sldMkLst>
          <pc:docMk/>
          <pc:sldMk cId="3612771935" sldId="413"/>
        </pc:sldMkLst>
      </pc:sldChg>
      <pc:sldChg chg="addSp delSp modSp mod">
        <pc:chgData name="Naihao Shi" userId="f6f740001dc0f47a" providerId="LiveId" clId="{201C2A17-F0B4-419A-BFFF-0395D6A3487F}" dt="2023-09-24T21:46:24.851" v="1070"/>
        <pc:sldMkLst>
          <pc:docMk/>
          <pc:sldMk cId="2026996077" sldId="414"/>
        </pc:sldMkLst>
        <pc:spChg chg="mod">
          <ac:chgData name="Naihao Shi" userId="f6f740001dc0f47a" providerId="LiveId" clId="{201C2A17-F0B4-419A-BFFF-0395D6A3487F}" dt="2023-09-24T21:41:17.458" v="999" actId="20577"/>
          <ac:spMkLst>
            <pc:docMk/>
            <pc:sldMk cId="2026996077" sldId="414"/>
            <ac:spMk id="3" creationId="{C4382A37-1F56-4435-9852-82BE0AB12C94}"/>
          </ac:spMkLst>
        </pc:spChg>
        <pc:spChg chg="add mod">
          <ac:chgData name="Naihao Shi" userId="f6f740001dc0f47a" providerId="LiveId" clId="{201C2A17-F0B4-419A-BFFF-0395D6A3487F}" dt="2023-09-24T21:46:24.851" v="1070"/>
          <ac:spMkLst>
            <pc:docMk/>
            <pc:sldMk cId="2026996077" sldId="414"/>
            <ac:spMk id="4" creationId="{FBE471EF-845E-1C86-0187-5C3870211F13}"/>
          </ac:spMkLst>
        </pc:spChg>
        <pc:spChg chg="del">
          <ac:chgData name="Naihao Shi" userId="f6f740001dc0f47a" providerId="LiveId" clId="{201C2A17-F0B4-419A-BFFF-0395D6A3487F}" dt="2023-09-24T21:46:24.628" v="1069" actId="478"/>
          <ac:spMkLst>
            <pc:docMk/>
            <pc:sldMk cId="2026996077" sldId="414"/>
            <ac:spMk id="5" creationId="{447A6C8F-E84D-4A66-91FC-04F720331A56}"/>
          </ac:spMkLst>
        </pc:spChg>
        <pc:spChg chg="mod">
          <ac:chgData name="Naihao Shi" userId="f6f740001dc0f47a" providerId="LiveId" clId="{201C2A17-F0B4-419A-BFFF-0395D6A3487F}" dt="2023-09-24T21:41:06.739" v="996" actId="113"/>
          <ac:spMkLst>
            <pc:docMk/>
            <pc:sldMk cId="2026996077" sldId="414"/>
            <ac:spMk id="8" creationId="{3AAB07E9-A097-C2A9-46F4-8B13AB4F4AEF}"/>
          </ac:spMkLst>
        </pc:spChg>
        <pc:spChg chg="mod">
          <ac:chgData name="Naihao Shi" userId="f6f740001dc0f47a" providerId="LiveId" clId="{201C2A17-F0B4-419A-BFFF-0395D6A3487F}" dt="2023-09-24T21:46:22.725" v="1068" actId="14100"/>
          <ac:spMkLst>
            <pc:docMk/>
            <pc:sldMk cId="2026996077" sldId="414"/>
            <ac:spMk id="9" creationId="{8832AE46-E05F-7E62-5F44-5402172C5B23}"/>
          </ac:spMkLst>
        </pc:spChg>
      </pc:sldChg>
      <pc:sldChg chg="addSp delSp modSp mod">
        <pc:chgData name="Naihao Shi" userId="f6f740001dc0f47a" providerId="LiveId" clId="{201C2A17-F0B4-419A-BFFF-0395D6A3487F}" dt="2023-09-24T21:46:28.651" v="1072"/>
        <pc:sldMkLst>
          <pc:docMk/>
          <pc:sldMk cId="3885212812" sldId="415"/>
        </pc:sldMkLst>
        <pc:spChg chg="mod">
          <ac:chgData name="Naihao Shi" userId="f6f740001dc0f47a" providerId="LiveId" clId="{201C2A17-F0B4-419A-BFFF-0395D6A3487F}" dt="2023-09-24T21:44:08.344" v="1017" actId="948"/>
          <ac:spMkLst>
            <pc:docMk/>
            <pc:sldMk cId="3885212812" sldId="415"/>
            <ac:spMk id="3" creationId="{C4382A37-1F56-4435-9852-82BE0AB12C94}"/>
          </ac:spMkLst>
        </pc:spChg>
        <pc:spChg chg="add mod">
          <ac:chgData name="Naihao Shi" userId="f6f740001dc0f47a" providerId="LiveId" clId="{201C2A17-F0B4-419A-BFFF-0395D6A3487F}" dt="2023-09-24T21:46:28.651" v="1072"/>
          <ac:spMkLst>
            <pc:docMk/>
            <pc:sldMk cId="3885212812" sldId="415"/>
            <ac:spMk id="4" creationId="{6C93DE2B-0052-DA11-F920-A8079204AC5C}"/>
          </ac:spMkLst>
        </pc:spChg>
        <pc:spChg chg="del">
          <ac:chgData name="Naihao Shi" userId="f6f740001dc0f47a" providerId="LiveId" clId="{201C2A17-F0B4-419A-BFFF-0395D6A3487F}" dt="2023-09-24T21:46:28.465" v="1071" actId="478"/>
          <ac:spMkLst>
            <pc:docMk/>
            <pc:sldMk cId="3885212812" sldId="415"/>
            <ac:spMk id="5" creationId="{447A6C8F-E84D-4A66-91FC-04F720331A56}"/>
          </ac:spMkLst>
        </pc:spChg>
      </pc:sldChg>
      <pc:sldChg chg="addSp delSp modSp mod">
        <pc:chgData name="Naihao Shi" userId="f6f740001dc0f47a" providerId="LiveId" clId="{201C2A17-F0B4-419A-BFFF-0395D6A3487F}" dt="2023-09-24T21:46:32.293" v="1074"/>
        <pc:sldMkLst>
          <pc:docMk/>
          <pc:sldMk cId="2432250064" sldId="416"/>
        </pc:sldMkLst>
        <pc:spChg chg="add mod">
          <ac:chgData name="Naihao Shi" userId="f6f740001dc0f47a" providerId="LiveId" clId="{201C2A17-F0B4-419A-BFFF-0395D6A3487F}" dt="2023-09-24T21:46:32.293" v="1074"/>
          <ac:spMkLst>
            <pc:docMk/>
            <pc:sldMk cId="2432250064" sldId="416"/>
            <ac:spMk id="4" creationId="{4B3F236C-1AD0-F1EE-3CCC-A83C564C5762}"/>
          </ac:spMkLst>
        </pc:spChg>
        <pc:spChg chg="del">
          <ac:chgData name="Naihao Shi" userId="f6f740001dc0f47a" providerId="LiveId" clId="{201C2A17-F0B4-419A-BFFF-0395D6A3487F}" dt="2023-09-24T21:46:32.129" v="1073" actId="478"/>
          <ac:spMkLst>
            <pc:docMk/>
            <pc:sldMk cId="2432250064" sldId="416"/>
            <ac:spMk id="5" creationId="{447A6C8F-E84D-4A66-91FC-04F720331A56}"/>
          </ac:spMkLst>
        </pc:spChg>
      </pc:sldChg>
      <pc:sldChg chg="addSp delSp modSp add mod">
        <pc:chgData name="Naihao Shi" userId="f6f740001dc0f47a" providerId="LiveId" clId="{201C2A17-F0B4-419A-BFFF-0395D6A3487F}" dt="2023-09-24T21:44:44.127" v="1023"/>
        <pc:sldMkLst>
          <pc:docMk/>
          <pc:sldMk cId="1605827502" sldId="417"/>
        </pc:sldMkLst>
        <pc:spChg chg="mod">
          <ac:chgData name="Naihao Shi" userId="f6f740001dc0f47a" providerId="LiveId" clId="{201C2A17-F0B4-419A-BFFF-0395D6A3487F}" dt="2023-09-24T20:41:56.252" v="84" actId="255"/>
          <ac:spMkLst>
            <pc:docMk/>
            <pc:sldMk cId="1605827502" sldId="417"/>
            <ac:spMk id="3" creationId="{C4382A37-1F56-4435-9852-82BE0AB12C94}"/>
          </ac:spMkLst>
        </pc:spChg>
        <pc:spChg chg="del">
          <ac:chgData name="Naihao Shi" userId="f6f740001dc0f47a" providerId="LiveId" clId="{201C2A17-F0B4-419A-BFFF-0395D6A3487F}" dt="2023-09-24T21:44:43.920" v="1022" actId="478"/>
          <ac:spMkLst>
            <pc:docMk/>
            <pc:sldMk cId="1605827502" sldId="417"/>
            <ac:spMk id="5" creationId="{447A6C8F-E84D-4A66-91FC-04F720331A56}"/>
          </ac:spMkLst>
        </pc:spChg>
        <pc:spChg chg="add mod">
          <ac:chgData name="Naihao Shi" userId="f6f740001dc0f47a" providerId="LiveId" clId="{201C2A17-F0B4-419A-BFFF-0395D6A3487F}" dt="2023-09-24T21:44:44.127" v="1023"/>
          <ac:spMkLst>
            <pc:docMk/>
            <pc:sldMk cId="1605827502" sldId="417"/>
            <ac:spMk id="9" creationId="{819E6AD3-9A5A-795B-1395-06D2EDFB1208}"/>
          </ac:spMkLst>
        </pc:spChg>
        <pc:graphicFrameChg chg="add del mod">
          <ac:chgData name="Naihao Shi" userId="f6f740001dc0f47a" providerId="LiveId" clId="{201C2A17-F0B4-419A-BFFF-0395D6A3487F}" dt="2023-09-24T20:41:01.767" v="68"/>
          <ac:graphicFrameMkLst>
            <pc:docMk/>
            <pc:sldMk cId="1605827502" sldId="417"/>
            <ac:graphicFrameMk id="4" creationId="{485A9184-208B-4B9F-917C-BE8E0BCCCCA4}"/>
          </ac:graphicFrameMkLst>
        </pc:graphicFrameChg>
      </pc:sldChg>
      <pc:sldChg chg="add del">
        <pc:chgData name="Naihao Shi" userId="f6f740001dc0f47a" providerId="LiveId" clId="{201C2A17-F0B4-419A-BFFF-0395D6A3487F}" dt="2023-09-24T20:41:01.767" v="68"/>
        <pc:sldMkLst>
          <pc:docMk/>
          <pc:sldMk cId="1404360688" sldId="418"/>
        </pc:sldMkLst>
      </pc:sldChg>
      <pc:sldChg chg="addSp delSp modSp add mod">
        <pc:chgData name="Naihao Shi" userId="f6f740001dc0f47a" providerId="LiveId" clId="{201C2A17-F0B4-419A-BFFF-0395D6A3487F}" dt="2023-09-24T21:44:55.104" v="1029"/>
        <pc:sldMkLst>
          <pc:docMk/>
          <pc:sldMk cId="3259210235" sldId="418"/>
        </pc:sldMkLst>
        <pc:spChg chg="mod">
          <ac:chgData name="Naihao Shi" userId="f6f740001dc0f47a" providerId="LiveId" clId="{201C2A17-F0B4-419A-BFFF-0395D6A3487F}" dt="2023-09-24T20:52:54.242" v="248" actId="1035"/>
          <ac:spMkLst>
            <pc:docMk/>
            <pc:sldMk cId="3259210235" sldId="418"/>
            <ac:spMk id="3" creationId="{C4382A37-1F56-4435-9852-82BE0AB12C94}"/>
          </ac:spMkLst>
        </pc:spChg>
        <pc:spChg chg="add mod">
          <ac:chgData name="Naihao Shi" userId="f6f740001dc0f47a" providerId="LiveId" clId="{201C2A17-F0B4-419A-BFFF-0395D6A3487F}" dt="2023-09-24T21:44:55.104" v="1029"/>
          <ac:spMkLst>
            <pc:docMk/>
            <pc:sldMk cId="3259210235" sldId="418"/>
            <ac:spMk id="4" creationId="{4DD6AFE8-FA32-84A6-B1B2-142CF76EDBBE}"/>
          </ac:spMkLst>
        </pc:spChg>
        <pc:spChg chg="del">
          <ac:chgData name="Naihao Shi" userId="f6f740001dc0f47a" providerId="LiveId" clId="{201C2A17-F0B4-419A-BFFF-0395D6A3487F}" dt="2023-09-24T21:44:54.969" v="1028" actId="478"/>
          <ac:spMkLst>
            <pc:docMk/>
            <pc:sldMk cId="3259210235" sldId="418"/>
            <ac:spMk id="5" creationId="{447A6C8F-E84D-4A66-91FC-04F720331A56}"/>
          </ac:spMkLst>
        </pc:spChg>
      </pc:sldChg>
      <pc:sldChg chg="addSp delSp modSp add mod">
        <pc:chgData name="Naihao Shi" userId="f6f740001dc0f47a" providerId="LiveId" clId="{201C2A17-F0B4-419A-BFFF-0395D6A3487F}" dt="2023-09-24T21:45:32.848" v="1045"/>
        <pc:sldMkLst>
          <pc:docMk/>
          <pc:sldMk cId="2961323483" sldId="419"/>
        </pc:sldMkLst>
        <pc:spChg chg="mod">
          <ac:chgData name="Naihao Shi" userId="f6f740001dc0f47a" providerId="LiveId" clId="{201C2A17-F0B4-419A-BFFF-0395D6A3487F}" dt="2023-09-24T21:10:51.265" v="420" actId="20577"/>
          <ac:spMkLst>
            <pc:docMk/>
            <pc:sldMk cId="2961323483" sldId="419"/>
            <ac:spMk id="3" creationId="{C4382A37-1F56-4435-9852-82BE0AB12C94}"/>
          </ac:spMkLst>
        </pc:spChg>
        <pc:spChg chg="add mod">
          <ac:chgData name="Naihao Shi" userId="f6f740001dc0f47a" providerId="LiveId" clId="{201C2A17-F0B4-419A-BFFF-0395D6A3487F}" dt="2023-09-24T21:45:32.848" v="1045"/>
          <ac:spMkLst>
            <pc:docMk/>
            <pc:sldMk cId="2961323483" sldId="419"/>
            <ac:spMk id="4" creationId="{FB98C892-39C1-8A8B-83C4-87588B6B985A}"/>
          </ac:spMkLst>
        </pc:spChg>
        <pc:spChg chg="del">
          <ac:chgData name="Naihao Shi" userId="f6f740001dc0f47a" providerId="LiveId" clId="{201C2A17-F0B4-419A-BFFF-0395D6A3487F}" dt="2023-09-24T21:45:32.609" v="1044" actId="478"/>
          <ac:spMkLst>
            <pc:docMk/>
            <pc:sldMk cId="2961323483" sldId="419"/>
            <ac:spMk id="5" creationId="{447A6C8F-E84D-4A66-91FC-04F720331A56}"/>
          </ac:spMkLst>
        </pc:spChg>
      </pc:sldChg>
      <pc:sldChg chg="addSp delSp modSp add mod">
        <pc:chgData name="Naihao Shi" userId="f6f740001dc0f47a" providerId="LiveId" clId="{201C2A17-F0B4-419A-BFFF-0395D6A3487F}" dt="2023-09-24T21:45:52.157" v="1055"/>
        <pc:sldMkLst>
          <pc:docMk/>
          <pc:sldMk cId="4262646272" sldId="420"/>
        </pc:sldMkLst>
        <pc:spChg chg="mod">
          <ac:chgData name="Naihao Shi" userId="f6f740001dc0f47a" providerId="LiveId" clId="{201C2A17-F0B4-419A-BFFF-0395D6A3487F}" dt="2023-09-24T21:21:55.276" v="547" actId="20577"/>
          <ac:spMkLst>
            <pc:docMk/>
            <pc:sldMk cId="4262646272" sldId="420"/>
            <ac:spMk id="3" creationId="{C4382A37-1F56-4435-9852-82BE0AB12C94}"/>
          </ac:spMkLst>
        </pc:spChg>
        <pc:spChg chg="del">
          <ac:chgData name="Naihao Shi" userId="f6f740001dc0f47a" providerId="LiveId" clId="{201C2A17-F0B4-419A-BFFF-0395D6A3487F}" dt="2023-09-24T21:45:51.963" v="1054" actId="478"/>
          <ac:spMkLst>
            <pc:docMk/>
            <pc:sldMk cId="4262646272" sldId="420"/>
            <ac:spMk id="5" creationId="{447A6C8F-E84D-4A66-91FC-04F720331A56}"/>
          </ac:spMkLst>
        </pc:spChg>
        <pc:spChg chg="add mod">
          <ac:chgData name="Naihao Shi" userId="f6f740001dc0f47a" providerId="LiveId" clId="{201C2A17-F0B4-419A-BFFF-0395D6A3487F}" dt="2023-09-24T21:45:52.157" v="1055"/>
          <ac:spMkLst>
            <pc:docMk/>
            <pc:sldMk cId="4262646272" sldId="420"/>
            <ac:spMk id="8" creationId="{43D7E49C-3292-5225-B4B1-37A01A778F53}"/>
          </ac:spMkLst>
        </pc:spChg>
        <pc:picChg chg="add mod">
          <ac:chgData name="Naihao Shi" userId="f6f740001dc0f47a" providerId="LiveId" clId="{201C2A17-F0B4-419A-BFFF-0395D6A3487F}" dt="2023-09-24T21:21:32.492" v="538" actId="1076"/>
          <ac:picMkLst>
            <pc:docMk/>
            <pc:sldMk cId="4262646272" sldId="420"/>
            <ac:picMk id="4" creationId="{50D70CCB-4E03-7243-ABBF-710A038886CA}"/>
          </ac:picMkLst>
        </pc:picChg>
        <pc:picChg chg="add mod">
          <ac:chgData name="Naihao Shi" userId="f6f740001dc0f47a" providerId="LiveId" clId="{201C2A17-F0B4-419A-BFFF-0395D6A3487F}" dt="2023-09-24T21:22:43.931" v="554" actId="1076"/>
          <ac:picMkLst>
            <pc:docMk/>
            <pc:sldMk cId="4262646272" sldId="420"/>
            <ac:picMk id="6" creationId="{7A11DAE9-70A8-C575-38FC-062C870C5B4B}"/>
          </ac:picMkLst>
        </pc:picChg>
      </pc:sldChg>
      <pc:sldChg chg="addSp delSp modSp add mod">
        <pc:chgData name="Naihao Shi" userId="f6f740001dc0f47a" providerId="LiveId" clId="{201C2A17-F0B4-419A-BFFF-0395D6A3487F}" dt="2023-09-24T21:45:55.196" v="1057"/>
        <pc:sldMkLst>
          <pc:docMk/>
          <pc:sldMk cId="2110807426" sldId="421"/>
        </pc:sldMkLst>
        <pc:spChg chg="mod">
          <ac:chgData name="Naihao Shi" userId="f6f740001dc0f47a" providerId="LiveId" clId="{201C2A17-F0B4-419A-BFFF-0395D6A3487F}" dt="2023-09-24T21:27:58.388" v="747"/>
          <ac:spMkLst>
            <pc:docMk/>
            <pc:sldMk cId="2110807426" sldId="421"/>
            <ac:spMk id="3" creationId="{C4382A37-1F56-4435-9852-82BE0AB12C94}"/>
          </ac:spMkLst>
        </pc:spChg>
        <pc:spChg chg="del">
          <ac:chgData name="Naihao Shi" userId="f6f740001dc0f47a" providerId="LiveId" clId="{201C2A17-F0B4-419A-BFFF-0395D6A3487F}" dt="2023-09-24T21:45:54.994" v="1056" actId="478"/>
          <ac:spMkLst>
            <pc:docMk/>
            <pc:sldMk cId="2110807426" sldId="421"/>
            <ac:spMk id="5" creationId="{447A6C8F-E84D-4A66-91FC-04F720331A56}"/>
          </ac:spMkLst>
        </pc:spChg>
        <pc:spChg chg="add mod">
          <ac:chgData name="Naihao Shi" userId="f6f740001dc0f47a" providerId="LiveId" clId="{201C2A17-F0B4-419A-BFFF-0395D6A3487F}" dt="2023-09-24T21:45:55.196" v="1057"/>
          <ac:spMkLst>
            <pc:docMk/>
            <pc:sldMk cId="2110807426" sldId="421"/>
            <ac:spMk id="15" creationId="{CC66B4CE-01F2-B075-2178-ED9098D4553C}"/>
          </ac:spMkLst>
        </pc:spChg>
        <pc:graphicFrameChg chg="add del mod">
          <ac:chgData name="Naihao Shi" userId="f6f740001dc0f47a" providerId="LiveId" clId="{201C2A17-F0B4-419A-BFFF-0395D6A3487F}" dt="2023-09-24T21:23:03.846" v="562"/>
          <ac:graphicFrameMkLst>
            <pc:docMk/>
            <pc:sldMk cId="2110807426" sldId="421"/>
            <ac:graphicFrameMk id="8" creationId="{B2C00992-6137-561B-551F-FD1E320F36E9}"/>
          </ac:graphicFrameMkLst>
        </pc:graphicFrameChg>
        <pc:picChg chg="del">
          <ac:chgData name="Naihao Shi" userId="f6f740001dc0f47a" providerId="LiveId" clId="{201C2A17-F0B4-419A-BFFF-0395D6A3487F}" dt="2023-09-24T21:23:23.348" v="567" actId="478"/>
          <ac:picMkLst>
            <pc:docMk/>
            <pc:sldMk cId="2110807426" sldId="421"/>
            <ac:picMk id="4" creationId="{50D70CCB-4E03-7243-ABBF-710A038886CA}"/>
          </ac:picMkLst>
        </pc:picChg>
        <pc:picChg chg="del">
          <ac:chgData name="Naihao Shi" userId="f6f740001dc0f47a" providerId="LiveId" clId="{201C2A17-F0B4-419A-BFFF-0395D6A3487F}" dt="2023-09-24T21:23:23.802" v="568" actId="478"/>
          <ac:picMkLst>
            <pc:docMk/>
            <pc:sldMk cId="2110807426" sldId="421"/>
            <ac:picMk id="6" creationId="{7A11DAE9-70A8-C575-38FC-062C870C5B4B}"/>
          </ac:picMkLst>
        </pc:picChg>
        <pc:picChg chg="add mod">
          <ac:chgData name="Naihao Shi" userId="f6f740001dc0f47a" providerId="LiveId" clId="{201C2A17-F0B4-419A-BFFF-0395D6A3487F}" dt="2023-09-24T21:23:50.079" v="575" actId="1076"/>
          <ac:picMkLst>
            <pc:docMk/>
            <pc:sldMk cId="2110807426" sldId="421"/>
            <ac:picMk id="9" creationId="{772D8FA9-15FE-ABFD-C6C0-7BEB4386A807}"/>
          </ac:picMkLst>
        </pc:picChg>
        <pc:picChg chg="add mod modCrop">
          <ac:chgData name="Naihao Shi" userId="f6f740001dc0f47a" providerId="LiveId" clId="{201C2A17-F0B4-419A-BFFF-0395D6A3487F}" dt="2023-09-24T21:24:37.829" v="587" actId="732"/>
          <ac:picMkLst>
            <pc:docMk/>
            <pc:sldMk cId="2110807426" sldId="421"/>
            <ac:picMk id="10" creationId="{52D9742D-B9D3-D058-0CD2-5F19E7A971F6}"/>
          </ac:picMkLst>
        </pc:picChg>
        <pc:picChg chg="add del">
          <ac:chgData name="Naihao Shi" userId="f6f740001dc0f47a" providerId="LiveId" clId="{201C2A17-F0B4-419A-BFFF-0395D6A3487F}" dt="2023-09-24T21:24:49.850" v="591"/>
          <ac:picMkLst>
            <pc:docMk/>
            <pc:sldMk cId="2110807426" sldId="421"/>
            <ac:picMk id="11" creationId="{280723E8-7B72-65F5-D983-AA585AEF3001}"/>
          </ac:picMkLst>
        </pc:picChg>
        <pc:picChg chg="add mod">
          <ac:chgData name="Naihao Shi" userId="f6f740001dc0f47a" providerId="LiveId" clId="{201C2A17-F0B4-419A-BFFF-0395D6A3487F}" dt="2023-09-24T21:25:25.894" v="602" actId="1076"/>
          <ac:picMkLst>
            <pc:docMk/>
            <pc:sldMk cId="2110807426" sldId="421"/>
            <ac:picMk id="12" creationId="{E38AFEAF-5648-5F40-1057-EBAC50414D21}"/>
          </ac:picMkLst>
        </pc:picChg>
        <pc:picChg chg="add mod">
          <ac:chgData name="Naihao Shi" userId="f6f740001dc0f47a" providerId="LiveId" clId="{201C2A17-F0B4-419A-BFFF-0395D6A3487F}" dt="2023-09-24T21:26:51.600" v="635" actId="1076"/>
          <ac:picMkLst>
            <pc:docMk/>
            <pc:sldMk cId="2110807426" sldId="421"/>
            <ac:picMk id="13" creationId="{0DF71B04-7EA7-F0A6-E236-ABAA86BCD830}"/>
          </ac:picMkLst>
        </pc:picChg>
        <pc:picChg chg="add mod">
          <ac:chgData name="Naihao Shi" userId="f6f740001dc0f47a" providerId="LiveId" clId="{201C2A17-F0B4-419A-BFFF-0395D6A3487F}" dt="2023-09-24T21:27:50.337" v="742" actId="1076"/>
          <ac:picMkLst>
            <pc:docMk/>
            <pc:sldMk cId="2110807426" sldId="421"/>
            <ac:picMk id="14" creationId="{D9EC3455-BFDA-36A7-90F2-52F772A0642D}"/>
          </ac:picMkLst>
        </pc:picChg>
      </pc:sldChg>
      <pc:sldChg chg="add del">
        <pc:chgData name="Naihao Shi" userId="f6f740001dc0f47a" providerId="LiveId" clId="{201C2A17-F0B4-419A-BFFF-0395D6A3487F}" dt="2023-09-24T21:23:03.846" v="562"/>
        <pc:sldMkLst>
          <pc:docMk/>
          <pc:sldMk cId="1324452012" sldId="4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9/29/23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9/29/23</a:t>
            </a:fld>
            <a:endParaRPr lang="en-US"/>
          </a:p>
        </p:txBody>
      </p:sp>
      <p:sp>
        <p:nvSpPr>
          <p:cNvPr id="5" name="Footer Placeholder 4">
            <a:extLst>
              <a:ext uri="{FF2B5EF4-FFF2-40B4-BE49-F238E27FC236}">
                <a16:creationId xmlns:a16="http://schemas.microsoft.com/office/drawing/2014/main" id="{AA730D01-96CB-43F2-837A-25DF15EA3888}"/>
              </a:ext>
            </a:extLst>
          </p:cNvPr>
          <p:cNvSpPr>
            <a:spLocks noGrp="1"/>
          </p:cNvSpPr>
          <p:nvPr>
            <p:ph type="ftr" sz="quarter" idx="11"/>
          </p:nvPr>
        </p:nvSpPr>
        <p:spPr>
          <a:xfrm>
            <a:off x="7035800" y="6330979"/>
            <a:ext cx="1651000" cy="365125"/>
          </a:xfrm>
        </p:spPr>
        <p:txBody>
          <a:bodyPr/>
          <a:lstStyle/>
          <a:p>
            <a:r>
              <a:rPr lang="en-US" dirty="0" err="1"/>
              <a:t>EcPE</a:t>
            </a:r>
            <a:r>
              <a:rPr lang="en-US" dirty="0"/>
              <a:t> Department</a:t>
            </a:r>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9/29/23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23361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855878"/>
            <a:ext cx="8229600" cy="4859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80276" y="6264279"/>
            <a:ext cx="1906524"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669457"/>
            <a:ext cx="8369300" cy="1342103"/>
          </a:xfrm>
        </p:spPr>
        <p:txBody>
          <a:bodyPr/>
          <a:lstStyle/>
          <a:p>
            <a:pPr algn="ctr"/>
            <a:r>
              <a:rPr lang="en-US" sz="2800" b="1" dirty="0"/>
              <a:t>Power Quality for Distribution System</a:t>
            </a:r>
            <a:endParaRPr lang="en-US" sz="2800"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508500"/>
            <a:ext cx="6248400" cy="1752600"/>
          </a:xfrm>
        </p:spPr>
        <p:txBody>
          <a:bodyPr/>
          <a:lstStyle/>
          <a:p>
            <a:pPr algn="ctr"/>
            <a:r>
              <a:rPr lang="en-US" dirty="0">
                <a:solidFill>
                  <a:schemeClr val="tx1"/>
                </a:solidFill>
                <a:latin typeface="Calibri" panose="020F0502020204030204" pitchFamily="34" charset="0"/>
                <a:cs typeface="Calibri" panose="020F0502020204030204" pitchFamily="34" charset="0"/>
              </a:rPr>
              <a:t>Advisor: Dr. Zhaoyu Wang</a:t>
            </a:r>
          </a:p>
          <a:p>
            <a:pPr algn="ctr"/>
            <a:r>
              <a:rPr lang="en-US" dirty="0">
                <a:solidFill>
                  <a:schemeClr val="tx1"/>
                </a:solidFill>
                <a:latin typeface="Calibri" panose="020F0502020204030204" pitchFamily="34" charset="0"/>
                <a:cs typeface="Calibri" panose="020F0502020204030204" pitchFamily="34" charset="0"/>
              </a:rPr>
              <a:t>1113 </a:t>
            </a:r>
            <a:r>
              <a:rPr lang="en-US" dirty="0" err="1">
                <a:solidFill>
                  <a:schemeClr val="tx1"/>
                </a:solidFill>
                <a:latin typeface="Calibri" panose="020F0502020204030204" pitchFamily="34" charset="0"/>
                <a:cs typeface="Calibri" panose="020F0502020204030204" pitchFamily="34" charset="0"/>
              </a:rPr>
              <a:t>Coover</a:t>
            </a:r>
            <a:r>
              <a:rPr lang="en-US" dirty="0">
                <a:solidFill>
                  <a:schemeClr val="tx1"/>
                </a:solidFill>
                <a:latin typeface="Calibri" panose="020F0502020204030204" pitchFamily="34" charset="0"/>
                <a:cs typeface="Calibri" panose="020F0502020204030204" pitchFamily="34" charset="0"/>
              </a:rPr>
              <a:t> Hall, Ames, IA</a:t>
            </a:r>
          </a:p>
          <a:p>
            <a:pPr algn="ctr"/>
            <a:r>
              <a:rPr lang="en-US" dirty="0">
                <a:solidFill>
                  <a:schemeClr val="tx1"/>
                </a:solidFill>
                <a:latin typeface="Calibri" panose="020F0502020204030204" pitchFamily="34" charset="0"/>
                <a:cs typeface="Calibri" panose="020F0502020204030204" pitchFamily="34" charset="0"/>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Bef>
                <a:spcPts val="0"/>
              </a:spcBef>
              <a:spcAft>
                <a:spcPts val="400"/>
              </a:spcAft>
              <a:buNone/>
            </a:pPr>
            <a:r>
              <a:rPr lang="en-US" sz="1800" dirty="0">
                <a:solidFill>
                  <a:srgbClr val="C00000"/>
                </a:solidFill>
                <a:latin typeface="Calibri" panose="020F0502020204030204" pitchFamily="34" charset="0"/>
                <a:cs typeface="Calibri" panose="020F0502020204030204" pitchFamily="34" charset="0"/>
              </a:rPr>
              <a:t>3.1.1 Properties of THD</a:t>
            </a:r>
          </a:p>
          <a:p>
            <a:pPr algn="just">
              <a:spcBef>
                <a:spcPts val="0"/>
              </a:spcBef>
              <a:spcAft>
                <a:spcPts val="400"/>
              </a:spcAft>
            </a:pPr>
            <a:r>
              <a:rPr lang="en-US" sz="1800" dirty="0">
                <a:solidFill>
                  <a:schemeClr val="tx1"/>
                </a:solidFill>
                <a:latin typeface="Calibri" panose="020F0502020204030204" pitchFamily="34" charset="0"/>
                <a:cs typeface="Calibri" panose="020F0502020204030204" pitchFamily="34" charset="0"/>
              </a:rPr>
              <a:t>THD is zero for a perfectly sinusoidal waveform. It becomes indefinitely large as distortion increases. </a:t>
            </a:r>
          </a:p>
          <a:p>
            <a:pPr algn="just">
              <a:spcBef>
                <a:spcPts val="0"/>
              </a:spcBef>
              <a:spcAft>
                <a:spcPts val="400"/>
              </a:spcAft>
            </a:pPr>
            <a:r>
              <a:rPr lang="en-US" sz="1800" dirty="0">
                <a:solidFill>
                  <a:schemeClr val="tx1"/>
                </a:solidFill>
                <a:latin typeface="Calibri" panose="020F0502020204030204" pitchFamily="34" charset="0"/>
                <a:cs typeface="Calibri" panose="020F0502020204030204" pitchFamily="34" charset="0"/>
              </a:rPr>
              <a:t>If the fundamental term has amplitude zero, THD becomes infinity. </a:t>
            </a:r>
          </a:p>
          <a:p>
            <a:pPr algn="just">
              <a:spcBef>
                <a:spcPts val="0"/>
              </a:spcBef>
              <a:spcAft>
                <a:spcPts val="400"/>
              </a:spcAft>
            </a:pPr>
            <a:r>
              <a:rPr lang="en-US" sz="1800" dirty="0">
                <a:solidFill>
                  <a:schemeClr val="tx1"/>
                </a:solidFill>
                <a:latin typeface="Calibri" panose="020F0502020204030204" pitchFamily="34" charset="0"/>
                <a:cs typeface="Calibri" panose="020F0502020204030204" pitchFamily="34" charset="0"/>
              </a:rPr>
              <a:t>For example, let v(t) = cos(5t) + cos(7t). Let ω</a:t>
            </a:r>
            <a:r>
              <a:rPr lang="en-US" sz="1800" baseline="-25000" dirty="0">
                <a:solidFill>
                  <a:schemeClr val="tx1"/>
                </a:solidFill>
                <a:latin typeface="Calibri" panose="020F0502020204030204" pitchFamily="34" charset="0"/>
                <a:cs typeface="Calibri" panose="020F0502020204030204" pitchFamily="34" charset="0"/>
              </a:rPr>
              <a:t>0</a:t>
            </a:r>
            <a:r>
              <a:rPr lang="en-US" sz="1800" dirty="0">
                <a:solidFill>
                  <a:schemeClr val="tx1"/>
                </a:solidFill>
                <a:latin typeface="Calibri" panose="020F0502020204030204" pitchFamily="34" charset="0"/>
                <a:cs typeface="Calibri" panose="020F0502020204030204" pitchFamily="34" charset="0"/>
              </a:rPr>
              <a:t> be the fundamental frequency. Therefore, 5 = kω</a:t>
            </a:r>
            <a:r>
              <a:rPr lang="en-US" sz="1800" baseline="-25000" dirty="0">
                <a:solidFill>
                  <a:schemeClr val="tx1"/>
                </a:solidFill>
                <a:latin typeface="Calibri" panose="020F0502020204030204" pitchFamily="34" charset="0"/>
                <a:cs typeface="Calibri" panose="020F0502020204030204" pitchFamily="34" charset="0"/>
              </a:rPr>
              <a:t>0</a:t>
            </a:r>
            <a:r>
              <a:rPr lang="en-US" sz="1800" dirty="0">
                <a:solidFill>
                  <a:schemeClr val="tx1"/>
                </a:solidFill>
                <a:latin typeface="Calibri" panose="020F0502020204030204" pitchFamily="34" charset="0"/>
                <a:cs typeface="Calibri" panose="020F0502020204030204" pitchFamily="34" charset="0"/>
              </a:rPr>
              <a:t> and 7 = mω</a:t>
            </a:r>
            <a:r>
              <a:rPr lang="en-US" sz="1800" baseline="-25000" dirty="0">
                <a:solidFill>
                  <a:schemeClr val="tx1"/>
                </a:solidFill>
                <a:latin typeface="Calibri" panose="020F0502020204030204" pitchFamily="34" charset="0"/>
                <a:cs typeface="Calibri" panose="020F0502020204030204" pitchFamily="34" charset="0"/>
              </a:rPr>
              <a:t>0</a:t>
            </a:r>
            <a:r>
              <a:rPr lang="en-US" sz="1800" dirty="0">
                <a:solidFill>
                  <a:schemeClr val="tx1"/>
                </a:solidFill>
                <a:latin typeface="Calibri" panose="020F0502020204030204" pitchFamily="34" charset="0"/>
                <a:cs typeface="Calibri" panose="020F0502020204030204" pitchFamily="34" charset="0"/>
              </a:rPr>
              <a:t>, and (5/7) = (k/m). Subsequently, the smallest integer solution is k = 5 and m = 7, and ω</a:t>
            </a:r>
            <a:r>
              <a:rPr lang="en-US" sz="1800" baseline="-25000" dirty="0">
                <a:solidFill>
                  <a:schemeClr val="tx1"/>
                </a:solidFill>
                <a:latin typeface="Calibri" panose="020F0502020204030204" pitchFamily="34" charset="0"/>
                <a:cs typeface="Calibri" panose="020F0502020204030204" pitchFamily="34" charset="0"/>
              </a:rPr>
              <a:t>0</a:t>
            </a:r>
            <a:r>
              <a:rPr lang="en-US" sz="1800" dirty="0">
                <a:solidFill>
                  <a:schemeClr val="tx1"/>
                </a:solidFill>
                <a:latin typeface="Calibri" panose="020F0502020204030204" pitchFamily="34" charset="0"/>
                <a:cs typeface="Calibri" panose="020F0502020204030204" pitchFamily="34" charset="0"/>
              </a:rPr>
              <a:t> = 1 rad/s.</a:t>
            </a:r>
          </a:p>
          <a:p>
            <a:pPr algn="just">
              <a:spcBef>
                <a:spcPts val="0"/>
              </a:spcBef>
              <a:spcAft>
                <a:spcPts val="400"/>
              </a:spcAft>
            </a:pPr>
            <a:r>
              <a:rPr lang="en-US" sz="1800" dirty="0">
                <a:solidFill>
                  <a:schemeClr val="tx1"/>
                </a:solidFill>
                <a:latin typeface="Calibri" panose="020F0502020204030204" pitchFamily="34" charset="0"/>
                <a:cs typeface="Calibri" panose="020F0502020204030204" pitchFamily="34" charset="0"/>
              </a:rPr>
              <a:t>The Fourier series of v(t) is v(t) = 0*cos(t) + cos(5t) + cos(7t). Since the amplitude of the fundamental component, which is the denominator in THD, is zero, THD becomes infinity. </a:t>
            </a:r>
          </a:p>
          <a:p>
            <a:pPr algn="just">
              <a:spcBef>
                <a:spcPts val="0"/>
              </a:spcBef>
              <a:spcAft>
                <a:spcPts val="400"/>
              </a:spcAft>
            </a:pPr>
            <a:r>
              <a:rPr lang="en-US" sz="1800" dirty="0">
                <a:solidFill>
                  <a:schemeClr val="tx1"/>
                </a:solidFill>
                <a:latin typeface="Calibri" panose="020F0502020204030204" pitchFamily="34" charset="0"/>
                <a:cs typeface="Calibri" panose="020F0502020204030204" pitchFamily="34" charset="0"/>
              </a:rPr>
              <a:t>On the other hand, if a single harmonic of frequency h dominates the frequency spectrum of a signal above ω</a:t>
            </a:r>
            <a:r>
              <a:rPr lang="en-US" sz="1800" baseline="-25000" dirty="0">
                <a:solidFill>
                  <a:schemeClr val="tx1"/>
                </a:solidFill>
                <a:latin typeface="Calibri" panose="020F0502020204030204" pitchFamily="34" charset="0"/>
                <a:cs typeface="Calibri" panose="020F0502020204030204" pitchFamily="34" charset="0"/>
              </a:rPr>
              <a:t>0</a:t>
            </a:r>
            <a:r>
              <a:rPr lang="en-US" sz="1800" dirty="0">
                <a:solidFill>
                  <a:schemeClr val="tx1"/>
                </a:solidFill>
                <a:latin typeface="Calibri" panose="020F0502020204030204" pitchFamily="34" charset="0"/>
                <a:cs typeface="Calibri" panose="020F0502020204030204" pitchFamily="34" charset="0"/>
              </a:rPr>
              <a:t>, the THD is given by </a:t>
            </a:r>
            <a:r>
              <a:rPr lang="en-US" sz="1800" i="1" dirty="0" err="1">
                <a:solidFill>
                  <a:schemeClr val="tx1"/>
                </a:solidFill>
                <a:latin typeface="Calibri" panose="020F0502020204030204" pitchFamily="34" charset="0"/>
                <a:cs typeface="Calibri" panose="020F0502020204030204" pitchFamily="34" charset="0"/>
              </a:rPr>
              <a:t>I</a:t>
            </a:r>
            <a:r>
              <a:rPr lang="en-US" sz="1800" i="1" baseline="-25000" dirty="0" err="1">
                <a:solidFill>
                  <a:schemeClr val="tx1"/>
                </a:solidFill>
                <a:latin typeface="Calibri" panose="020F0502020204030204" pitchFamily="34" charset="0"/>
                <a:cs typeface="Calibri" panose="020F0502020204030204" pitchFamily="34" charset="0"/>
              </a:rPr>
              <a:t>h</a:t>
            </a:r>
            <a:r>
              <a:rPr lang="en-US" sz="1800" i="1" dirty="0">
                <a:solidFill>
                  <a:schemeClr val="tx1"/>
                </a:solidFill>
                <a:latin typeface="Calibri" panose="020F0502020204030204" pitchFamily="34" charset="0"/>
                <a:cs typeface="Calibri" panose="020F0502020204030204" pitchFamily="34" charset="0"/>
              </a:rPr>
              <a:t>/I</a:t>
            </a:r>
            <a:r>
              <a:rPr lang="en-US" sz="1800" i="1" baseline="-25000" dirty="0">
                <a:solidFill>
                  <a:schemeClr val="tx1"/>
                </a:solidFill>
                <a:latin typeface="Calibri" panose="020F0502020204030204" pitchFamily="34" charset="0"/>
                <a:cs typeface="Calibri" panose="020F0502020204030204" pitchFamily="34" charset="0"/>
              </a:rPr>
              <a:t>1</a:t>
            </a:r>
            <a:r>
              <a:rPr lang="en-US" sz="1800" dirty="0">
                <a:solidFill>
                  <a:schemeClr val="tx1"/>
                </a:solidFill>
                <a:latin typeface="Calibri" panose="020F0502020204030204" pitchFamily="34" charset="0"/>
                <a:cs typeface="Calibri" panose="020F0502020204030204" pitchFamily="34" charset="0"/>
              </a:rPr>
              <a:t>.</a:t>
            </a:r>
          </a:p>
          <a:p>
            <a:pPr algn="just">
              <a:spcBef>
                <a:spcPts val="0"/>
              </a:spcBef>
              <a:spcAft>
                <a:spcPts val="400"/>
              </a:spcAft>
            </a:pPr>
            <a:r>
              <a:rPr lang="en-US" sz="1800" dirty="0">
                <a:solidFill>
                  <a:schemeClr val="tx1"/>
                </a:solidFill>
                <a:latin typeface="Calibri" panose="020F0502020204030204" pitchFamily="34" charset="0"/>
                <a:cs typeface="Calibri" panose="020F0502020204030204" pitchFamily="34" charset="0"/>
              </a:rPr>
              <a:t>A commonly cited figure of 5% THD is the dividing line between the high and low harmonic distortions. However, caution should be exercised in using the 5% distortion figure, as it may be too high for sub-transmission and transmission circuits but acceptable for distribution circuits.</a:t>
            </a:r>
          </a:p>
          <a:p>
            <a:pPr algn="just">
              <a:spcBef>
                <a:spcPts val="0"/>
              </a:spcBef>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10</a:t>
            </a:fld>
            <a:endParaRPr lang="en-US"/>
          </a:p>
        </p:txBody>
      </p:sp>
      <p:sp>
        <p:nvSpPr>
          <p:cNvPr id="4" name="Footer Placeholder 4">
            <a:extLst>
              <a:ext uri="{FF2B5EF4-FFF2-40B4-BE49-F238E27FC236}">
                <a16:creationId xmlns:a16="http://schemas.microsoft.com/office/drawing/2014/main" id="{B06FE724-5577-2629-8563-2BC355A9525E}"/>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0008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Bef>
                    <a:spcPts val="0"/>
                  </a:spcBef>
                  <a:spcAft>
                    <a:spcPts val="400"/>
                  </a:spcAft>
                  <a:buNone/>
                </a:pPr>
                <a:r>
                  <a:rPr lang="en-US" sz="1800" dirty="0">
                    <a:solidFill>
                      <a:srgbClr val="C00000"/>
                    </a:solidFill>
                    <a:latin typeface="Calibri" panose="020F0502020204030204" pitchFamily="34" charset="0"/>
                    <a:cs typeface="Calibri" panose="020F0502020204030204" pitchFamily="34" charset="0"/>
                  </a:rPr>
                  <a:t>3.1.1 Properties of THD</a:t>
                </a:r>
              </a:p>
              <a:p>
                <a:pPr marL="0" indent="0" algn="just">
                  <a:spcBef>
                    <a:spcPts val="0"/>
                  </a:spcBef>
                  <a:spcAft>
                    <a:spcPts val="1200"/>
                  </a:spcAft>
                  <a:buNone/>
                </a:pPr>
                <a:r>
                  <a:rPr lang="en-US" sz="1800" b="1" dirty="0">
                    <a:solidFill>
                      <a:schemeClr val="tx1"/>
                    </a:solidFill>
                    <a:latin typeface="Calibri" panose="020F0502020204030204" pitchFamily="34" charset="0"/>
                    <a:cs typeface="Calibri" panose="020F0502020204030204" pitchFamily="34" charset="0"/>
                  </a:rPr>
                  <a:t>Example:</a:t>
                </a:r>
                <a:endParaRPr lang="en-US" sz="1800" dirty="0">
                  <a:solidFill>
                    <a:schemeClr val="tx1"/>
                  </a:solidFill>
                  <a:latin typeface="Calibri" panose="020F0502020204030204" pitchFamily="34" charset="0"/>
                  <a:cs typeface="Calibri" panose="020F0502020204030204" pitchFamily="34" charset="0"/>
                </a:endParaRPr>
              </a:p>
              <a:p>
                <a:pPr marL="0" marR="0" indent="0">
                  <a:spcBef>
                    <a:spcPts val="0"/>
                  </a:spcBef>
                  <a:spcAft>
                    <a:spcPts val="1200"/>
                  </a:spcAft>
                  <a:buNone/>
                </a:pPr>
                <a:r>
                  <a:rPr lang="en-US" sz="1800" b="1" dirty="0">
                    <a:solidFill>
                      <a:schemeClr val="tx1"/>
                    </a:solidFill>
                    <a:latin typeface="Calibri" panose="020F0502020204030204" pitchFamily="34" charset="0"/>
                    <a:cs typeface="Calibri" panose="020F0502020204030204" pitchFamily="34" charset="0"/>
                  </a:rPr>
                  <a:t>Q. </a:t>
                </a:r>
                <a:r>
                  <a:rPr lang="en-US" sz="1800" dirty="0">
                    <a:solidFill>
                      <a:schemeClr val="tx1"/>
                    </a:solidFill>
                    <a:latin typeface="Calibri" panose="020F0502020204030204" pitchFamily="34" charset="0"/>
                    <a:cs typeface="Calibri" panose="020F0502020204030204" pitchFamily="34" charset="0"/>
                  </a:rPr>
                  <a:t>Find THD for the voltage and current given below at a location in a power system.</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1800">
                          <a:solidFill>
                            <a:schemeClr val="tx1"/>
                          </a:solidFill>
                          <a:latin typeface="Cambria Math" panose="02040503050406030204" pitchFamily="18" charset="0"/>
                        </a:rPr>
                        <m:t>𝑣</m:t>
                      </m:r>
                      <m:r>
                        <a:rPr lang="en-US" sz="1800">
                          <a:solidFill>
                            <a:schemeClr val="tx1"/>
                          </a:solidFill>
                          <a:latin typeface="Cambria Math" panose="02040503050406030204" pitchFamily="18" charset="0"/>
                        </a:rPr>
                        <m:t>(</m:t>
                      </m:r>
                      <m:r>
                        <a:rPr lang="en-US" sz="1800">
                          <a:solidFill>
                            <a:schemeClr val="tx1"/>
                          </a:solidFill>
                          <a:latin typeface="Cambria Math" panose="02040503050406030204" pitchFamily="18" charset="0"/>
                        </a:rPr>
                        <m:t>𝑡</m:t>
                      </m:r>
                      <m:r>
                        <a:rPr lang="en-US" sz="1800">
                          <a:solidFill>
                            <a:schemeClr val="tx1"/>
                          </a:solidFill>
                          <a:latin typeface="Cambria Math" panose="02040503050406030204" pitchFamily="18" charset="0"/>
                        </a:rPr>
                        <m:t>)=</m:t>
                      </m:r>
                      <m:r>
                        <m:rPr>
                          <m:sty m:val="p"/>
                        </m:rPr>
                        <a:rPr lang="en-US" sz="1800">
                          <a:solidFill>
                            <a:schemeClr val="tx1"/>
                          </a:solidFill>
                          <a:latin typeface="Cambria Math" panose="02040503050406030204" pitchFamily="18" charset="0"/>
                        </a:rPr>
                        <m:t>cos</m:t>
                      </m:r>
                      <m:d>
                        <m:dPr>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𝜔</m:t>
                          </m:r>
                          <m:r>
                            <a:rPr lang="en-US" sz="1800">
                              <a:solidFill>
                                <a:schemeClr val="tx1"/>
                              </a:solidFill>
                              <a:latin typeface="Cambria Math" panose="02040503050406030204" pitchFamily="18" charset="0"/>
                            </a:rPr>
                            <m:t>𝑡</m:t>
                          </m:r>
                          <m:r>
                            <a:rPr lang="en-US" sz="1800">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r>
                                <a:rPr lang="en-US" sz="1800">
                                  <a:solidFill>
                                    <a:schemeClr val="tx1"/>
                                  </a:solidFill>
                                  <a:latin typeface="Cambria Math" panose="02040503050406030204" pitchFamily="18" charset="0"/>
                                </a:rPr>
                                <m:t>30</m:t>
                              </m:r>
                            </m:e>
                            <m:sup>
                              <m:r>
                                <a:rPr lang="en-US" sz="1800">
                                  <a:solidFill>
                                    <a:schemeClr val="tx1"/>
                                  </a:solidFill>
                                  <a:latin typeface="Cambria Math" panose="02040503050406030204" pitchFamily="18" charset="0"/>
                                </a:rPr>
                                <m:t>∘</m:t>
                              </m:r>
                            </m:sup>
                          </m:sSup>
                        </m:e>
                      </m:d>
                      <m:r>
                        <a:rPr lang="en-US" sz="1800">
                          <a:solidFill>
                            <a:schemeClr val="tx1"/>
                          </a:solidFill>
                          <a:latin typeface="Cambria Math" panose="02040503050406030204" pitchFamily="18" charset="0"/>
                        </a:rPr>
                        <m:t>+0.3</m:t>
                      </m:r>
                      <m:r>
                        <m:rPr>
                          <m:sty m:val="p"/>
                        </m:rPr>
                        <a:rPr lang="en-US" sz="1800">
                          <a:solidFill>
                            <a:schemeClr val="tx1"/>
                          </a:solidFill>
                          <a:latin typeface="Cambria Math" panose="02040503050406030204" pitchFamily="18" charset="0"/>
                        </a:rPr>
                        <m:t>cos</m:t>
                      </m:r>
                      <m:d>
                        <m:dPr>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3</m:t>
                          </m:r>
                          <m:r>
                            <a:rPr lang="en-US" sz="1800">
                              <a:solidFill>
                                <a:schemeClr val="tx1"/>
                              </a:solidFill>
                              <a:latin typeface="Cambria Math" panose="02040503050406030204" pitchFamily="18" charset="0"/>
                            </a:rPr>
                            <m:t>𝜔</m:t>
                          </m:r>
                          <m:r>
                            <a:rPr lang="en-US" sz="1800">
                              <a:solidFill>
                                <a:schemeClr val="tx1"/>
                              </a:solidFill>
                              <a:latin typeface="Cambria Math" panose="02040503050406030204" pitchFamily="18" charset="0"/>
                            </a:rPr>
                            <m:t>𝑡</m:t>
                          </m:r>
                          <m:r>
                            <a:rPr lang="en-US" sz="1800">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r>
                                <a:rPr lang="en-US" sz="1800">
                                  <a:solidFill>
                                    <a:schemeClr val="tx1"/>
                                  </a:solidFill>
                                  <a:latin typeface="Cambria Math" panose="02040503050406030204" pitchFamily="18" charset="0"/>
                                </a:rPr>
                                <m:t>60</m:t>
                              </m:r>
                            </m:e>
                            <m:sup>
                              <m:r>
                                <a:rPr lang="en-US" sz="1800">
                                  <a:solidFill>
                                    <a:schemeClr val="tx1"/>
                                  </a:solidFill>
                                  <a:latin typeface="Cambria Math" panose="02040503050406030204" pitchFamily="18" charset="0"/>
                                </a:rPr>
                                <m:t>∘</m:t>
                              </m:r>
                            </m:sup>
                          </m:sSup>
                        </m:e>
                      </m:d>
                      <m:r>
                        <a:rPr lang="en-US" sz="1800">
                          <a:solidFill>
                            <a:schemeClr val="tx1"/>
                          </a:solidFill>
                          <a:latin typeface="Cambria Math" panose="02040503050406030204" pitchFamily="18" charset="0"/>
                        </a:rPr>
                        <m:t>+0.2</m:t>
                      </m:r>
                      <m:r>
                        <m:rPr>
                          <m:sty m:val="p"/>
                        </m:rPr>
                        <a:rPr lang="en-US" sz="1800">
                          <a:solidFill>
                            <a:schemeClr val="tx1"/>
                          </a:solidFill>
                          <a:latin typeface="Cambria Math" panose="02040503050406030204" pitchFamily="18" charset="0"/>
                        </a:rPr>
                        <m:t>cos</m:t>
                      </m:r>
                      <m:d>
                        <m:dPr>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5</m:t>
                          </m:r>
                          <m:r>
                            <a:rPr lang="en-US" sz="1800">
                              <a:solidFill>
                                <a:schemeClr val="tx1"/>
                              </a:solidFill>
                              <a:latin typeface="Cambria Math" panose="02040503050406030204" pitchFamily="18" charset="0"/>
                            </a:rPr>
                            <m:t>𝜔</m:t>
                          </m:r>
                          <m:r>
                            <a:rPr lang="en-US" sz="1800">
                              <a:solidFill>
                                <a:schemeClr val="tx1"/>
                              </a:solidFill>
                              <a:latin typeface="Cambria Math" panose="02040503050406030204" pitchFamily="18" charset="0"/>
                            </a:rPr>
                            <m:t>𝑡</m:t>
                          </m:r>
                          <m:r>
                            <a:rPr lang="en-US" sz="1800">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r>
                                <a:rPr lang="en-US" sz="1800">
                                  <a:solidFill>
                                    <a:schemeClr val="tx1"/>
                                  </a:solidFill>
                                  <a:latin typeface="Cambria Math" panose="02040503050406030204" pitchFamily="18" charset="0"/>
                                </a:rPr>
                                <m:t>10</m:t>
                              </m:r>
                            </m:e>
                            <m:sup>
                              <m:r>
                                <a:rPr lang="en-US" sz="1800">
                                  <a:solidFill>
                                    <a:schemeClr val="tx1"/>
                                  </a:solidFill>
                                  <a:latin typeface="Cambria Math" panose="02040503050406030204" pitchFamily="18" charset="0"/>
                                </a:rPr>
                                <m:t>∘</m:t>
                              </m:r>
                            </m:sup>
                          </m:sSup>
                        </m:e>
                      </m:d>
                      <m:r>
                        <m:rPr>
                          <m:sty m:val="p"/>
                        </m:rPr>
                        <a:rPr lang="en-US" sz="1800">
                          <a:solidFill>
                            <a:schemeClr val="tx1"/>
                          </a:solidFill>
                          <a:latin typeface="Cambria Math" panose="02040503050406030204" pitchFamily="18" charset="0"/>
                        </a:rPr>
                        <m:t>V</m:t>
                      </m:r>
                    </m:oMath>
                  </m:oMathPara>
                </a14:m>
                <a:endParaRPr lang="en-US" sz="1800" dirty="0">
                  <a:solidFill>
                    <a:schemeClr val="tx1"/>
                  </a:solidFill>
                  <a:latin typeface="Calibri" panose="020F0502020204030204" pitchFamily="34" charset="0"/>
                  <a:cs typeface="Calibri" panose="020F0502020204030204" pitchFamily="34" charset="0"/>
                </a:endParaRPr>
              </a:p>
              <a:p>
                <a:pPr marL="0" marR="0" indent="0">
                  <a:spcBef>
                    <a:spcPts val="0"/>
                  </a:spcBef>
                  <a:spcAft>
                    <a:spcPts val="1200"/>
                  </a:spcAft>
                  <a:buNone/>
                </a:pPr>
                <a:r>
                  <a:rPr lang="en-US" sz="1800" dirty="0">
                    <a:solidFill>
                      <a:schemeClr val="tx1"/>
                    </a:solidFill>
                    <a:latin typeface="Calibri" panose="020F0502020204030204" pitchFamily="34" charset="0"/>
                    <a:cs typeface="Calibri" panose="020F0502020204030204" pitchFamily="34" charset="0"/>
                  </a:rPr>
                  <a:t>And</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1800">
                          <a:solidFill>
                            <a:schemeClr val="tx1"/>
                          </a:solidFill>
                          <a:latin typeface="Cambria Math" panose="02040503050406030204" pitchFamily="18" charset="0"/>
                        </a:rPr>
                        <m:t>𝑖</m:t>
                      </m:r>
                      <m:r>
                        <a:rPr lang="en-US" sz="1800">
                          <a:solidFill>
                            <a:schemeClr val="tx1"/>
                          </a:solidFill>
                          <a:latin typeface="Cambria Math" panose="02040503050406030204" pitchFamily="18" charset="0"/>
                        </a:rPr>
                        <m:t>(</m:t>
                      </m:r>
                      <m:r>
                        <a:rPr lang="en-US" sz="1800">
                          <a:solidFill>
                            <a:schemeClr val="tx1"/>
                          </a:solidFill>
                          <a:latin typeface="Cambria Math" panose="02040503050406030204" pitchFamily="18" charset="0"/>
                        </a:rPr>
                        <m:t>𝑡</m:t>
                      </m:r>
                      <m:r>
                        <a:rPr lang="en-US" sz="1800">
                          <a:solidFill>
                            <a:schemeClr val="tx1"/>
                          </a:solidFill>
                          <a:latin typeface="Cambria Math" panose="02040503050406030204" pitchFamily="18" charset="0"/>
                        </a:rPr>
                        <m:t>)=2</m:t>
                      </m:r>
                      <m:r>
                        <m:rPr>
                          <m:sty m:val="p"/>
                        </m:rPr>
                        <a:rPr lang="en-US" sz="1800">
                          <a:solidFill>
                            <a:schemeClr val="tx1"/>
                          </a:solidFill>
                          <a:latin typeface="Cambria Math" panose="02040503050406030204" pitchFamily="18" charset="0"/>
                        </a:rPr>
                        <m:t>cos</m:t>
                      </m:r>
                      <m:r>
                        <a:rPr lang="en-US" sz="1800">
                          <a:solidFill>
                            <a:schemeClr val="tx1"/>
                          </a:solidFill>
                          <a:latin typeface="Cambria Math" panose="02040503050406030204" pitchFamily="18" charset="0"/>
                        </a:rPr>
                        <m:t>(</m:t>
                      </m:r>
                      <m:r>
                        <a:rPr lang="en-US" sz="1800">
                          <a:solidFill>
                            <a:schemeClr val="tx1"/>
                          </a:solidFill>
                          <a:latin typeface="Cambria Math" panose="02040503050406030204" pitchFamily="18" charset="0"/>
                        </a:rPr>
                        <m:t>𝑤𝑡</m:t>
                      </m:r>
                      <m:r>
                        <a:rPr lang="en-US" sz="1800">
                          <a:solidFill>
                            <a:schemeClr val="tx1"/>
                          </a:solidFill>
                          <a:latin typeface="Cambria Math" panose="02040503050406030204" pitchFamily="18" charset="0"/>
                        </a:rPr>
                        <m:t>)+</m:t>
                      </m:r>
                      <m:r>
                        <m:rPr>
                          <m:sty m:val="p"/>
                        </m:rPr>
                        <a:rPr lang="en-US" sz="1800">
                          <a:solidFill>
                            <a:schemeClr val="tx1"/>
                          </a:solidFill>
                          <a:latin typeface="Cambria Math" panose="02040503050406030204" pitchFamily="18" charset="0"/>
                        </a:rPr>
                        <m:t>cos</m:t>
                      </m:r>
                      <m:d>
                        <m:dPr>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3</m:t>
                          </m:r>
                          <m:r>
                            <a:rPr lang="en-US" sz="1800">
                              <a:solidFill>
                                <a:schemeClr val="tx1"/>
                              </a:solidFill>
                              <a:latin typeface="Cambria Math" panose="02040503050406030204" pitchFamily="18" charset="0"/>
                            </a:rPr>
                            <m:t>𝜔</m:t>
                          </m:r>
                          <m:r>
                            <a:rPr lang="en-US" sz="1800">
                              <a:solidFill>
                                <a:schemeClr val="tx1"/>
                              </a:solidFill>
                              <a:latin typeface="Cambria Math" panose="02040503050406030204" pitchFamily="18" charset="0"/>
                            </a:rPr>
                            <m:t>𝑡</m:t>
                          </m:r>
                          <m:r>
                            <a:rPr lang="en-US" sz="1800">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r>
                                <a:rPr lang="en-US" sz="1800">
                                  <a:solidFill>
                                    <a:schemeClr val="tx1"/>
                                  </a:solidFill>
                                  <a:latin typeface="Cambria Math" panose="02040503050406030204" pitchFamily="18" charset="0"/>
                                </a:rPr>
                                <m:t>15</m:t>
                              </m:r>
                            </m:e>
                            <m:sup>
                              <m:r>
                                <a:rPr lang="en-US" sz="1800">
                                  <a:solidFill>
                                    <a:schemeClr val="tx1"/>
                                  </a:solidFill>
                                  <a:latin typeface="Cambria Math" panose="02040503050406030204" pitchFamily="18" charset="0"/>
                                </a:rPr>
                                <m:t>∘</m:t>
                              </m:r>
                            </m:sup>
                          </m:sSup>
                        </m:e>
                      </m:d>
                      <m:r>
                        <a:rPr lang="en-US" sz="1800">
                          <a:solidFill>
                            <a:schemeClr val="tx1"/>
                          </a:solidFill>
                          <a:latin typeface="Cambria Math" panose="02040503050406030204" pitchFamily="18" charset="0"/>
                        </a:rPr>
                        <m:t>+0.5</m:t>
                      </m:r>
                      <m:r>
                        <m:rPr>
                          <m:sty m:val="p"/>
                        </m:rPr>
                        <a:rPr lang="en-US" sz="1800">
                          <a:solidFill>
                            <a:schemeClr val="tx1"/>
                          </a:solidFill>
                          <a:latin typeface="Cambria Math" panose="02040503050406030204" pitchFamily="18" charset="0"/>
                        </a:rPr>
                        <m:t>cos</m:t>
                      </m:r>
                      <m:d>
                        <m:dPr>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5</m:t>
                          </m:r>
                          <m:r>
                            <a:rPr lang="en-US" sz="1800">
                              <a:solidFill>
                                <a:schemeClr val="tx1"/>
                              </a:solidFill>
                              <a:latin typeface="Cambria Math" panose="02040503050406030204" pitchFamily="18" charset="0"/>
                            </a:rPr>
                            <m:t>𝜔</m:t>
                          </m:r>
                          <m:r>
                            <a:rPr lang="en-US" sz="1800">
                              <a:solidFill>
                                <a:schemeClr val="tx1"/>
                              </a:solidFill>
                              <a:latin typeface="Cambria Math" panose="02040503050406030204" pitchFamily="18" charset="0"/>
                            </a:rPr>
                            <m:t>𝑡</m:t>
                          </m:r>
                          <m:r>
                            <a:rPr lang="en-US" sz="1800">
                              <a:solidFill>
                                <a:schemeClr val="tx1"/>
                              </a:solidFill>
                              <a:latin typeface="Cambria Math" panose="02040503050406030204" pitchFamily="18" charset="0"/>
                            </a:rPr>
                            <m:t>−</m:t>
                          </m:r>
                          <m:sSup>
                            <m:sSupPr>
                              <m:ctrlPr>
                                <a:rPr lang="en-US" sz="1800" i="1">
                                  <a:solidFill>
                                    <a:schemeClr val="tx1"/>
                                  </a:solidFill>
                                  <a:latin typeface="Cambria Math" panose="02040503050406030204" pitchFamily="18" charset="0"/>
                                </a:rPr>
                              </m:ctrlPr>
                            </m:sSupPr>
                            <m:e>
                              <m:r>
                                <a:rPr lang="en-US" sz="1800">
                                  <a:solidFill>
                                    <a:schemeClr val="tx1"/>
                                  </a:solidFill>
                                  <a:latin typeface="Cambria Math" panose="02040503050406030204" pitchFamily="18" charset="0"/>
                                </a:rPr>
                                <m:t>50</m:t>
                              </m:r>
                            </m:e>
                            <m:sup>
                              <m:r>
                                <a:rPr lang="en-US" sz="1800">
                                  <a:solidFill>
                                    <a:schemeClr val="tx1"/>
                                  </a:solidFill>
                                  <a:latin typeface="Cambria Math" panose="02040503050406030204" pitchFamily="18" charset="0"/>
                                </a:rPr>
                                <m:t>∘</m:t>
                              </m:r>
                            </m:sup>
                          </m:sSup>
                        </m:e>
                      </m:d>
                      <m:r>
                        <m:rPr>
                          <m:sty m:val="p"/>
                        </m:rPr>
                        <a:rPr lang="en-US" sz="1800">
                          <a:solidFill>
                            <a:schemeClr val="tx1"/>
                          </a:solidFill>
                          <a:latin typeface="Cambria Math" panose="02040503050406030204" pitchFamily="18" charset="0"/>
                        </a:rPr>
                        <m:t>A</m:t>
                      </m:r>
                    </m:oMath>
                  </m:oMathPara>
                </a14:m>
                <a:endParaRPr lang="en-US" sz="1800" dirty="0">
                  <a:solidFill>
                    <a:schemeClr val="tx1"/>
                  </a:solidFill>
                  <a:latin typeface="Calibri" panose="020F0502020204030204" pitchFamily="34" charset="0"/>
                  <a:cs typeface="Calibri" panose="020F0502020204030204" pitchFamily="34" charset="0"/>
                </a:endParaRPr>
              </a:p>
              <a:p>
                <a:pPr marL="0" marR="0" indent="0">
                  <a:spcBef>
                    <a:spcPts val="0"/>
                  </a:spcBef>
                  <a:spcAft>
                    <a:spcPts val="1200"/>
                  </a:spcAft>
                  <a:buNone/>
                </a:pPr>
                <a:r>
                  <a:rPr lang="en-US" sz="1800" b="1" dirty="0">
                    <a:solidFill>
                      <a:schemeClr val="tx1"/>
                    </a:solidFill>
                    <a:latin typeface="Calibri" panose="020F0502020204030204" pitchFamily="34" charset="0"/>
                    <a:cs typeface="Calibri" panose="020F0502020204030204" pitchFamily="34" charset="0"/>
                  </a:rPr>
                  <a:t>Solution</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800" i="1">
                              <a:solidFill>
                                <a:schemeClr val="tx1"/>
                              </a:solidFill>
                              <a:latin typeface="Cambria Math" panose="02040503050406030204" pitchFamily="18" charset="0"/>
                            </a:rPr>
                          </m:ctrlPr>
                        </m:mPr>
                        <m:mr>
                          <m:e>
                            <m:r>
                              <m:rPr>
                                <m:nor/>
                              </m:rPr>
                              <a:rPr lang="en-US" sz="1800">
                                <a:solidFill>
                                  <a:schemeClr val="tx1"/>
                                </a:solidFill>
                                <a:latin typeface="Calibri" panose="020F0502020204030204" pitchFamily="34" charset="0"/>
                                <a:cs typeface="Calibri" panose="020F0502020204030204" pitchFamily="34" charset="0"/>
                              </a:rPr>
                              <m:t> </m:t>
                            </m:r>
                            <m:r>
                              <m:rPr>
                                <m:nor/>
                              </m:rPr>
                              <a:rPr lang="en-US" sz="1800">
                                <a:solidFill>
                                  <a:schemeClr val="tx1"/>
                                </a:solidFill>
                                <a:latin typeface="Calibri" panose="020F0502020204030204" pitchFamily="34" charset="0"/>
                                <a:cs typeface="Calibri" panose="020F0502020204030204" pitchFamily="34" charset="0"/>
                              </a:rPr>
                              <m:t>VTHD</m:t>
                            </m:r>
                            <m:r>
                              <m:rPr>
                                <m:nor/>
                              </m:rPr>
                              <a:rPr lang="en-US" sz="1800">
                                <a:solidFill>
                                  <a:schemeClr val="tx1"/>
                                </a:solidFill>
                                <a:latin typeface="Calibri" panose="020F0502020204030204" pitchFamily="34" charset="0"/>
                                <a:cs typeface="Calibri" panose="020F0502020204030204" pitchFamily="34" charset="0"/>
                              </a:rPr>
                              <m:t> </m:t>
                            </m:r>
                          </m:e>
                          <m:e>
                            <m:r>
                              <a:rPr lang="en-US" sz="1800">
                                <a:solidFill>
                                  <a:schemeClr val="tx1"/>
                                </a:solidFill>
                                <a:latin typeface="Cambria Math" panose="02040503050406030204" pitchFamily="18" charset="0"/>
                              </a:rPr>
                              <m:t> =</m:t>
                            </m:r>
                            <m:f>
                              <m:fPr>
                                <m:ctrlPr>
                                  <a:rPr lang="en-US" sz="1800" i="1">
                                    <a:solidFill>
                                      <a:schemeClr val="tx1"/>
                                    </a:solidFill>
                                    <a:latin typeface="Cambria Math" panose="02040503050406030204" pitchFamily="18" charset="0"/>
                                  </a:rPr>
                                </m:ctrlPr>
                              </m:fPr>
                              <m:num>
                                <m:rad>
                                  <m:radPr>
                                    <m:degHide m:val="on"/>
                                    <m:ctrlPr>
                                      <a:rPr lang="en-US" sz="1800" i="1">
                                        <a:solidFill>
                                          <a:schemeClr val="tx1"/>
                                        </a:solidFill>
                                        <a:latin typeface="Cambria Math" panose="02040503050406030204" pitchFamily="18" charset="0"/>
                                      </a:rPr>
                                    </m:ctrlPr>
                                  </m:radPr>
                                  <m:deg/>
                                  <m:e>
                                    <m:r>
                                      <a:rPr lang="en-US" sz="1800">
                                        <a:solidFill>
                                          <a:schemeClr val="tx1"/>
                                        </a:solidFill>
                                        <a:latin typeface="Cambria Math" panose="02040503050406030204" pitchFamily="18" charset="0"/>
                                      </a:rPr>
                                      <m:t>(0.3</m:t>
                                    </m:r>
                                    <m:sSup>
                                      <m:sSupPr>
                                        <m:ctrlPr>
                                          <a:rPr lang="en-US" sz="1800" i="1">
                                            <a:solidFill>
                                              <a:schemeClr val="tx1"/>
                                            </a:solidFill>
                                            <a:latin typeface="Cambria Math" panose="02040503050406030204" pitchFamily="18" charset="0"/>
                                          </a:rPr>
                                        </m:ctrlPr>
                                      </m:sSupPr>
                                      <m:e>
                                        <m:r>
                                          <a:rPr lang="en-US" sz="1800">
                                            <a:solidFill>
                                              <a:schemeClr val="tx1"/>
                                            </a:solidFill>
                                            <a:latin typeface="Cambria Math" panose="02040503050406030204" pitchFamily="18" charset="0"/>
                                          </a:rPr>
                                          <m:t>)</m:t>
                                        </m:r>
                                      </m:e>
                                      <m:sup>
                                        <m:r>
                                          <a:rPr lang="en-US" sz="1800">
                                            <a:solidFill>
                                              <a:schemeClr val="tx1"/>
                                            </a:solidFill>
                                            <a:latin typeface="Cambria Math" panose="02040503050406030204" pitchFamily="18" charset="0"/>
                                          </a:rPr>
                                          <m:t>2</m:t>
                                        </m:r>
                                      </m:sup>
                                    </m:sSup>
                                    <m:r>
                                      <a:rPr lang="en-US" sz="1800">
                                        <a:solidFill>
                                          <a:schemeClr val="tx1"/>
                                        </a:solidFill>
                                        <a:latin typeface="Cambria Math" panose="02040503050406030204" pitchFamily="18" charset="0"/>
                                      </a:rPr>
                                      <m:t>+(0.2</m:t>
                                    </m:r>
                                    <m:sSup>
                                      <m:sSupPr>
                                        <m:ctrlPr>
                                          <a:rPr lang="en-US" sz="1800" i="1">
                                            <a:solidFill>
                                              <a:schemeClr val="tx1"/>
                                            </a:solidFill>
                                            <a:latin typeface="Cambria Math" panose="02040503050406030204" pitchFamily="18" charset="0"/>
                                          </a:rPr>
                                        </m:ctrlPr>
                                      </m:sSupPr>
                                      <m:e>
                                        <m:r>
                                          <a:rPr lang="en-US" sz="1800">
                                            <a:solidFill>
                                              <a:schemeClr val="tx1"/>
                                            </a:solidFill>
                                            <a:latin typeface="Cambria Math" panose="02040503050406030204" pitchFamily="18" charset="0"/>
                                          </a:rPr>
                                          <m:t>)</m:t>
                                        </m:r>
                                      </m:e>
                                      <m:sup>
                                        <m:r>
                                          <a:rPr lang="en-US" sz="1800">
                                            <a:solidFill>
                                              <a:schemeClr val="tx1"/>
                                            </a:solidFill>
                                            <a:latin typeface="Cambria Math" panose="02040503050406030204" pitchFamily="18" charset="0"/>
                                          </a:rPr>
                                          <m:t>2</m:t>
                                        </m:r>
                                      </m:sup>
                                    </m:sSup>
                                  </m:e>
                                </m:rad>
                              </m:num>
                              <m:den>
                                <m:r>
                                  <a:rPr lang="en-US" sz="1800">
                                    <a:solidFill>
                                      <a:schemeClr val="tx1"/>
                                    </a:solidFill>
                                    <a:latin typeface="Cambria Math" panose="02040503050406030204" pitchFamily="18" charset="0"/>
                                  </a:rPr>
                                  <m:t>1</m:t>
                                </m:r>
                              </m:den>
                            </m:f>
                            <m:r>
                              <a:rPr lang="en-US" sz="1800">
                                <a:solidFill>
                                  <a:schemeClr val="tx1"/>
                                </a:solidFill>
                                <a:latin typeface="Cambria Math" panose="02040503050406030204" pitchFamily="18" charset="0"/>
                              </a:rPr>
                              <m:t>=0.3605</m:t>
                            </m:r>
                            <m:r>
                              <m:rPr>
                                <m:nor/>
                              </m:rPr>
                              <a:rPr lang="en-US" sz="1800">
                                <a:solidFill>
                                  <a:schemeClr val="tx1"/>
                                </a:solidFill>
                                <a:latin typeface="Calibri" panose="020F0502020204030204" pitchFamily="34" charset="0"/>
                                <a:cs typeface="Calibri" panose="020F0502020204030204" pitchFamily="34" charset="0"/>
                              </a:rPr>
                              <m:t> </m:t>
                            </m:r>
                            <m:r>
                              <m:rPr>
                                <m:nor/>
                              </m:rPr>
                              <a:rPr lang="en-US" sz="1800">
                                <a:solidFill>
                                  <a:schemeClr val="tx1"/>
                                </a:solidFill>
                                <a:latin typeface="Calibri" panose="020F0502020204030204" pitchFamily="34" charset="0"/>
                                <a:cs typeface="Calibri" panose="020F0502020204030204" pitchFamily="34" charset="0"/>
                              </a:rPr>
                              <m:t>or</m:t>
                            </m:r>
                            <m:r>
                              <m:rPr>
                                <m:nor/>
                              </m:rPr>
                              <a:rPr lang="en-US" sz="1800">
                                <a:solidFill>
                                  <a:schemeClr val="tx1"/>
                                </a:solidFill>
                                <a:latin typeface="Calibri" panose="020F0502020204030204" pitchFamily="34" charset="0"/>
                                <a:cs typeface="Calibri" panose="020F0502020204030204" pitchFamily="34" charset="0"/>
                              </a:rPr>
                              <m:t> </m:t>
                            </m:r>
                            <m:r>
                              <a:rPr lang="en-US" sz="1800">
                                <a:solidFill>
                                  <a:schemeClr val="tx1"/>
                                </a:solidFill>
                                <a:latin typeface="Cambria Math" panose="02040503050406030204" pitchFamily="18" charset="0"/>
                              </a:rPr>
                              <m:t>36.05%</m:t>
                            </m:r>
                          </m:e>
                        </m:mr>
                        <m:mr>
                          <m:e>
                            <m:r>
                              <m:rPr>
                                <m:nor/>
                              </m:rPr>
                              <a:rPr lang="en-US" sz="1800">
                                <a:solidFill>
                                  <a:schemeClr val="tx1"/>
                                </a:solidFill>
                                <a:latin typeface="Calibri" panose="020F0502020204030204" pitchFamily="34" charset="0"/>
                                <a:cs typeface="Calibri" panose="020F0502020204030204" pitchFamily="34" charset="0"/>
                              </a:rPr>
                              <m:t> </m:t>
                            </m:r>
                            <m:r>
                              <m:rPr>
                                <m:nor/>
                              </m:rPr>
                              <a:rPr lang="en-US" sz="1800">
                                <a:solidFill>
                                  <a:schemeClr val="tx1"/>
                                </a:solidFill>
                                <a:latin typeface="Calibri" panose="020F0502020204030204" pitchFamily="34" charset="0"/>
                                <a:cs typeface="Calibri" panose="020F0502020204030204" pitchFamily="34" charset="0"/>
                              </a:rPr>
                              <m:t>ITHD</m:t>
                            </m:r>
                            <m:r>
                              <m:rPr>
                                <m:nor/>
                              </m:rPr>
                              <a:rPr lang="en-US" sz="1800">
                                <a:solidFill>
                                  <a:schemeClr val="tx1"/>
                                </a:solidFill>
                                <a:latin typeface="Calibri" panose="020F0502020204030204" pitchFamily="34" charset="0"/>
                                <a:cs typeface="Calibri" panose="020F0502020204030204" pitchFamily="34" charset="0"/>
                              </a:rPr>
                              <m:t> </m:t>
                            </m:r>
                          </m:e>
                          <m:e>
                            <m:r>
                              <a:rPr lang="en-US" sz="1800">
                                <a:solidFill>
                                  <a:schemeClr val="tx1"/>
                                </a:solidFill>
                                <a:latin typeface="Cambria Math" panose="02040503050406030204" pitchFamily="18" charset="0"/>
                              </a:rPr>
                              <m:t> =</m:t>
                            </m:r>
                            <m:rad>
                              <m:radPr>
                                <m:degHide m:val="on"/>
                                <m:ctrlPr>
                                  <a:rPr lang="en-US" sz="1800" i="1">
                                    <a:solidFill>
                                      <a:schemeClr val="tx1"/>
                                    </a:solidFill>
                                    <a:latin typeface="Cambria Math" panose="02040503050406030204" pitchFamily="18" charset="0"/>
                                  </a:rPr>
                                </m:ctrlPr>
                              </m:radPr>
                              <m:deg/>
                              <m:e>
                                <m:r>
                                  <a:rPr lang="en-US" sz="1800">
                                    <a:solidFill>
                                      <a:schemeClr val="tx1"/>
                                    </a:solidFill>
                                    <a:latin typeface="Cambria Math" panose="02040503050406030204" pitchFamily="18" charset="0"/>
                                  </a:rPr>
                                  <m:t>(1</m:t>
                                </m:r>
                                <m:sSup>
                                  <m:sSupPr>
                                    <m:ctrlPr>
                                      <a:rPr lang="en-US" sz="1800" i="1">
                                        <a:solidFill>
                                          <a:schemeClr val="tx1"/>
                                        </a:solidFill>
                                        <a:latin typeface="Cambria Math" panose="02040503050406030204" pitchFamily="18" charset="0"/>
                                      </a:rPr>
                                    </m:ctrlPr>
                                  </m:sSupPr>
                                  <m:e>
                                    <m:r>
                                      <a:rPr lang="en-US" sz="1800">
                                        <a:solidFill>
                                          <a:schemeClr val="tx1"/>
                                        </a:solidFill>
                                        <a:latin typeface="Cambria Math" panose="02040503050406030204" pitchFamily="18" charset="0"/>
                                      </a:rPr>
                                      <m:t>)</m:t>
                                    </m:r>
                                  </m:e>
                                  <m:sup>
                                    <m:r>
                                      <a:rPr lang="en-US" sz="1800">
                                        <a:solidFill>
                                          <a:schemeClr val="tx1"/>
                                        </a:solidFill>
                                        <a:latin typeface="Cambria Math" panose="02040503050406030204" pitchFamily="18" charset="0"/>
                                      </a:rPr>
                                      <m:t>2</m:t>
                                    </m:r>
                                  </m:sup>
                                </m:sSup>
                                <m:r>
                                  <a:rPr lang="en-US" sz="1800">
                                    <a:solidFill>
                                      <a:schemeClr val="tx1"/>
                                    </a:solidFill>
                                    <a:latin typeface="Cambria Math" panose="02040503050406030204" pitchFamily="18" charset="0"/>
                                  </a:rPr>
                                  <m:t>+(0.5</m:t>
                                </m:r>
                                <m:sSup>
                                  <m:sSupPr>
                                    <m:ctrlPr>
                                      <a:rPr lang="en-US" sz="1800" i="1">
                                        <a:solidFill>
                                          <a:schemeClr val="tx1"/>
                                        </a:solidFill>
                                        <a:latin typeface="Cambria Math" panose="02040503050406030204" pitchFamily="18" charset="0"/>
                                      </a:rPr>
                                    </m:ctrlPr>
                                  </m:sSupPr>
                                  <m:e>
                                    <m:r>
                                      <a:rPr lang="en-US" sz="1800">
                                        <a:solidFill>
                                          <a:schemeClr val="tx1"/>
                                        </a:solidFill>
                                        <a:latin typeface="Cambria Math" panose="02040503050406030204" pitchFamily="18" charset="0"/>
                                      </a:rPr>
                                      <m:t>)</m:t>
                                    </m:r>
                                  </m:e>
                                  <m:sup>
                                    <m:r>
                                      <a:rPr lang="en-US" sz="1800">
                                        <a:solidFill>
                                          <a:schemeClr val="tx1"/>
                                        </a:solidFill>
                                        <a:latin typeface="Cambria Math" panose="02040503050406030204" pitchFamily="18" charset="0"/>
                                      </a:rPr>
                                      <m:t>2</m:t>
                                    </m:r>
                                  </m:sup>
                                </m:sSup>
                              </m:e>
                            </m:rad>
                            <m:r>
                              <a:rPr lang="en-US" sz="1800">
                                <a:solidFill>
                                  <a:schemeClr val="tx1"/>
                                </a:solidFill>
                                <a:latin typeface="Cambria Math" panose="02040503050406030204" pitchFamily="18" charset="0"/>
                              </a:rPr>
                              <m:t>/2=0.559</m:t>
                            </m:r>
                            <m:r>
                              <m:rPr>
                                <m:nor/>
                              </m:rPr>
                              <a:rPr lang="en-US" sz="1800">
                                <a:solidFill>
                                  <a:schemeClr val="tx1"/>
                                </a:solidFill>
                                <a:latin typeface="Calibri" panose="020F0502020204030204" pitchFamily="34" charset="0"/>
                                <a:cs typeface="Calibri" panose="020F0502020204030204" pitchFamily="34" charset="0"/>
                              </a:rPr>
                              <m:t> </m:t>
                            </m:r>
                            <m:r>
                              <m:rPr>
                                <m:nor/>
                              </m:rPr>
                              <a:rPr lang="en-US" sz="1800">
                                <a:solidFill>
                                  <a:schemeClr val="tx1"/>
                                </a:solidFill>
                                <a:latin typeface="Calibri" panose="020F0502020204030204" pitchFamily="34" charset="0"/>
                                <a:cs typeface="Calibri" panose="020F0502020204030204" pitchFamily="34" charset="0"/>
                              </a:rPr>
                              <m:t>or</m:t>
                            </m:r>
                            <m:r>
                              <m:rPr>
                                <m:nor/>
                              </m:rPr>
                              <a:rPr lang="en-US" sz="1800">
                                <a:solidFill>
                                  <a:schemeClr val="tx1"/>
                                </a:solidFill>
                                <a:latin typeface="Calibri" panose="020F0502020204030204" pitchFamily="34" charset="0"/>
                                <a:cs typeface="Calibri" panose="020F0502020204030204" pitchFamily="34" charset="0"/>
                              </a:rPr>
                              <m:t> </m:t>
                            </m:r>
                            <m:r>
                              <a:rPr lang="en-US" sz="1800">
                                <a:solidFill>
                                  <a:schemeClr val="tx1"/>
                                </a:solidFill>
                                <a:latin typeface="Cambria Math" panose="02040503050406030204" pitchFamily="18" charset="0"/>
                              </a:rPr>
                              <m:t>55.9%</m:t>
                            </m:r>
                          </m:e>
                        </m:mr>
                      </m:m>
                    </m:oMath>
                  </m:oMathPara>
                </a14:m>
                <a:endParaRPr lang="en-US" sz="1800" dirty="0">
                  <a:solidFill>
                    <a:schemeClr val="tx1"/>
                  </a:solidFill>
                  <a:latin typeface="Calibri" panose="020F0502020204030204" pitchFamily="34" charset="0"/>
                  <a:cs typeface="Calibri" panose="020F0502020204030204" pitchFamily="34" charset="0"/>
                </a:endParaRPr>
              </a:p>
              <a:p>
                <a:pPr algn="just">
                  <a:spcBef>
                    <a:spcPts val="0"/>
                  </a:spcBef>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6"/>
                <a:ext cx="8229600" cy="4977385"/>
              </a:xfrm>
              <a:blipFill>
                <a:blip r:embed="rId2"/>
                <a:stretch>
                  <a:fillRect l="-593" t="-735"/>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11</a:t>
            </a:fld>
            <a:endParaRPr lang="en-US"/>
          </a:p>
        </p:txBody>
      </p:sp>
      <p:sp>
        <p:nvSpPr>
          <p:cNvPr id="4" name="Footer Placeholder 4">
            <a:extLst>
              <a:ext uri="{FF2B5EF4-FFF2-40B4-BE49-F238E27FC236}">
                <a16:creationId xmlns:a16="http://schemas.microsoft.com/office/drawing/2014/main" id="{C7DF0AD4-996C-0AEA-04DF-D30F658B2DCD}"/>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097626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Bef>
                    <a:spcPts val="0"/>
                  </a:spcBef>
                  <a:spcAft>
                    <a:spcPts val="1200"/>
                  </a:spcAft>
                  <a:buNone/>
                </a:pPr>
                <a:r>
                  <a:rPr lang="en-US" sz="1800" dirty="0">
                    <a:solidFill>
                      <a:srgbClr val="C00000"/>
                    </a:solidFill>
                    <a:latin typeface="Calibri" panose="020F0502020204030204" pitchFamily="34" charset="0"/>
                    <a:cs typeface="Calibri" panose="020F0502020204030204" pitchFamily="34" charset="0"/>
                  </a:rPr>
                  <a:t>3.2 Total Demand Distortion (TDD)</a:t>
                </a:r>
              </a:p>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Total demand distortion is a measure of the THD considering the circuit rating. As circuit rating increases for a fixed load current, TDD drops.</a:t>
                </a:r>
              </a:p>
              <a:p>
                <a:pPr marL="0" marR="0" indent="0">
                  <a:spcBef>
                    <a:spcPts val="0"/>
                  </a:spcBef>
                  <a:spcAft>
                    <a:spcPts val="0"/>
                  </a:spcAft>
                  <a:buNone/>
                </a:pPr>
                <a14:m>
                  <m:oMathPara xmlns:m="http://schemas.openxmlformats.org/officeDocument/2006/math">
                    <m:oMathParaPr>
                      <m:jc m:val="centerGroup"/>
                    </m:oMathParaPr>
                    <m:oMath xmlns:m="http://schemas.openxmlformats.org/officeDocument/2006/math">
                      <m:r>
                        <m:rPr>
                          <m:sty m:val="p"/>
                        </m:rPr>
                        <a:rPr lang="en-US" sz="1800">
                          <a:solidFill>
                            <a:schemeClr val="tx1"/>
                          </a:solidFill>
                          <a:latin typeface="Cambria Math" panose="02040503050406030204" pitchFamily="18" charset="0"/>
                        </a:rPr>
                        <m:t>TDD</m:t>
                      </m:r>
                      <m:r>
                        <a:rPr lang="en-US" sz="1800">
                          <a:solidFill>
                            <a:schemeClr val="tx1"/>
                          </a:solidFill>
                          <a:latin typeface="Cambria Math" panose="02040503050406030204" pitchFamily="18" charset="0"/>
                        </a:rPr>
                        <m:t>=</m:t>
                      </m:r>
                      <m:r>
                        <m:rPr>
                          <m:sty m:val="p"/>
                        </m:rPr>
                        <a:rPr lang="en-US" sz="1800">
                          <a:solidFill>
                            <a:schemeClr val="tx1"/>
                          </a:solidFill>
                          <a:latin typeface="Cambria Math" panose="02040503050406030204" pitchFamily="18" charset="0"/>
                        </a:rPr>
                        <m:t>THD</m:t>
                      </m:r>
                      <m:f>
                        <m:fPr>
                          <m:ctrlPr>
                            <a:rPr lang="en-US" sz="1800" i="1">
                              <a:solidFill>
                                <a:schemeClr val="tx1"/>
                              </a:solidFill>
                              <a:latin typeface="Cambria Math" panose="02040503050406030204" pitchFamily="18" charset="0"/>
                            </a:rPr>
                          </m:ctrlPr>
                        </m:fPr>
                        <m:num>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𝐼</m:t>
                              </m:r>
                            </m:e>
                            <m:sub>
                              <m:r>
                                <a:rPr lang="en-US" sz="1800">
                                  <a:solidFill>
                                    <a:schemeClr val="tx1"/>
                                  </a:solidFill>
                                  <a:latin typeface="Cambria Math" panose="02040503050406030204" pitchFamily="18" charset="0"/>
                                </a:rPr>
                                <m:t>1</m:t>
                              </m:r>
                            </m:sub>
                          </m:sSub>
                        </m:num>
                        <m:den>
                          <m:r>
                            <m:rPr>
                              <m:nor/>
                            </m:rPr>
                            <a:rPr lang="en-US" sz="1800">
                              <a:solidFill>
                                <a:schemeClr val="tx1"/>
                              </a:solidFill>
                              <a:latin typeface="Calibri" panose="020F0502020204030204" pitchFamily="34" charset="0"/>
                              <a:cs typeface="Calibri" panose="020F0502020204030204" pitchFamily="34" charset="0"/>
                            </a:rPr>
                            <m:t> </m:t>
                          </m:r>
                          <m:r>
                            <m:rPr>
                              <m:nor/>
                            </m:rPr>
                            <a:rPr lang="en-US" sz="1800">
                              <a:solidFill>
                                <a:schemeClr val="tx1"/>
                              </a:solidFill>
                              <a:latin typeface="Calibri" panose="020F0502020204030204" pitchFamily="34" charset="0"/>
                              <a:cs typeface="Calibri" panose="020F0502020204030204" pitchFamily="34" charset="0"/>
                            </a:rPr>
                            <m:t>Circuit</m:t>
                          </m:r>
                          <m:r>
                            <m:rPr>
                              <m:nor/>
                            </m:rPr>
                            <a:rPr lang="en-US" sz="1800">
                              <a:solidFill>
                                <a:schemeClr val="tx1"/>
                              </a:solidFill>
                              <a:latin typeface="Calibri" panose="020F0502020204030204" pitchFamily="34" charset="0"/>
                              <a:cs typeface="Calibri" panose="020F0502020204030204" pitchFamily="34" charset="0"/>
                            </a:rPr>
                            <m:t> </m:t>
                          </m:r>
                          <m:r>
                            <m:rPr>
                              <m:nor/>
                            </m:rPr>
                            <a:rPr lang="en-US" sz="1800">
                              <a:solidFill>
                                <a:schemeClr val="tx1"/>
                              </a:solidFill>
                              <a:latin typeface="Calibri" panose="020F0502020204030204" pitchFamily="34" charset="0"/>
                              <a:cs typeface="Calibri" panose="020F0502020204030204" pitchFamily="34" charset="0"/>
                            </a:rPr>
                            <m:t>Rating</m:t>
                          </m:r>
                          <m:r>
                            <m:rPr>
                              <m:nor/>
                            </m:rPr>
                            <a:rPr lang="en-US" sz="1800">
                              <a:solidFill>
                                <a:schemeClr val="tx1"/>
                              </a:solidFill>
                              <a:latin typeface="Calibri" panose="020F0502020204030204" pitchFamily="34" charset="0"/>
                              <a:cs typeface="Calibri" panose="020F0502020204030204" pitchFamily="34" charset="0"/>
                            </a:rPr>
                            <m:t> </m:t>
                          </m:r>
                        </m:den>
                      </m:f>
                    </m:oMath>
                  </m:oMathPara>
                </a14:m>
                <a:endParaRPr lang="en-US" sz="1800" dirty="0">
                  <a:solidFill>
                    <a:schemeClr val="tx1"/>
                  </a:solidFill>
                  <a:latin typeface="Calibri" panose="020F0502020204030204" pitchFamily="34" charset="0"/>
                  <a:cs typeface="Calibri" panose="020F0502020204030204" pitchFamily="34" charset="0"/>
                </a:endParaRPr>
              </a:p>
              <a:p>
                <a:pPr marL="0" indent="0">
                  <a:spcBef>
                    <a:spcPts val="0"/>
                  </a:spcBef>
                  <a:spcAft>
                    <a:spcPts val="1200"/>
                  </a:spcAft>
                  <a:buNone/>
                </a:pPr>
                <a:endParaRPr lang="en-US" sz="100" b="1" dirty="0">
                  <a:solidFill>
                    <a:schemeClr val="tx1"/>
                  </a:solidFill>
                  <a:latin typeface="Calibri" panose="020F0502020204030204" pitchFamily="34" charset="0"/>
                  <a:cs typeface="Calibri" panose="020F0502020204030204" pitchFamily="34" charset="0"/>
                </a:endParaRPr>
              </a:p>
              <a:p>
                <a:pPr marL="0" indent="0" algn="just">
                  <a:lnSpc>
                    <a:spcPct val="120000"/>
                  </a:lnSpc>
                  <a:spcAft>
                    <a:spcPts val="1200"/>
                  </a:spcAft>
                  <a:buNone/>
                </a:pPr>
                <a:r>
                  <a:rPr lang="en-US" sz="1800" dirty="0">
                    <a:solidFill>
                      <a:srgbClr val="C00000"/>
                    </a:solidFill>
                    <a:latin typeface="Calibri" panose="020F0502020204030204" pitchFamily="34" charset="0"/>
                    <a:cs typeface="Calibri" panose="020F0502020204030204" pitchFamily="34" charset="0"/>
                  </a:rPr>
                  <a:t>3.3 Power Factor (PF)</a:t>
                </a:r>
              </a:p>
              <a:p>
                <a:pPr marR="0"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The power factor in the presence of harmonics is different from the power factor and the fundamental frequency. The power factor with harmonics is a commonly used metric for PQ and is defined as</a:t>
                </a:r>
                <a14:m>
                  <m:oMath xmlns:m="http://schemas.openxmlformats.org/officeDocument/2006/math">
                    <m:r>
                      <a:rPr lang="en-US" sz="1800" b="0" i="0" smtClean="0">
                        <a:solidFill>
                          <a:schemeClr val="tx1"/>
                        </a:solidFill>
                        <a:latin typeface="Cambria Math" panose="02040503050406030204" pitchFamily="18" charset="0"/>
                      </a:rPr>
                      <m:t>:</m:t>
                    </m:r>
                  </m:oMath>
                </a14:m>
                <a:endParaRPr lang="en-US" sz="1800" b="0" i="0" dirty="0">
                  <a:solidFill>
                    <a:schemeClr val="tx1"/>
                  </a:solidFill>
                  <a:latin typeface="Cambria Math" panose="02040503050406030204" pitchFamily="18" charset="0"/>
                </a:endParaRP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800" i="1">
                              <a:solidFill>
                                <a:schemeClr val="tx1"/>
                              </a:solidFill>
                              <a:latin typeface="Cambria Math" panose="02040503050406030204" pitchFamily="18" charset="0"/>
                            </a:rPr>
                          </m:ctrlPr>
                        </m:sSubPr>
                        <m:e>
                          <m:r>
                            <m:rPr>
                              <m:sty m:val="p"/>
                            </m:rPr>
                            <a:rPr lang="en-US" sz="1800">
                              <a:solidFill>
                                <a:schemeClr val="tx1"/>
                              </a:solidFill>
                              <a:latin typeface="Cambria Math" panose="02040503050406030204" pitchFamily="18" charset="0"/>
                            </a:rPr>
                            <m:t>PF</m:t>
                          </m:r>
                        </m:e>
                        <m:sub>
                          <m:r>
                            <a:rPr lang="en-US" sz="1800">
                              <a:solidFill>
                                <a:schemeClr val="tx1"/>
                              </a:solidFill>
                              <a:latin typeface="Cambria Math" panose="02040503050406030204" pitchFamily="18" charset="0"/>
                            </a:rPr>
                            <m:t>h</m:t>
                          </m:r>
                        </m:sub>
                      </m:sSub>
                      <m:r>
                        <a:rPr lang="en-US" sz="1800">
                          <a:solidFill>
                            <a:schemeClr val="tx1"/>
                          </a:solidFill>
                          <a:latin typeface="Cambria Math" panose="02040503050406030204" pitchFamily="18" charset="0"/>
                        </a:rPr>
                        <m:t>=</m:t>
                      </m:r>
                      <m:f>
                        <m:fPr>
                          <m:ctrlPr>
                            <a:rPr lang="en-US" sz="1800" i="1">
                              <a:solidFill>
                                <a:schemeClr val="tx1"/>
                              </a:solidFill>
                              <a:latin typeface="Cambria Math" panose="02040503050406030204" pitchFamily="18" charset="0"/>
                            </a:rPr>
                          </m:ctrlPr>
                        </m:fPr>
                        <m:num>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𝑃</m:t>
                              </m:r>
                            </m:e>
                            <m:sub>
                              <m:r>
                                <m:rPr>
                                  <m:nor/>
                                </m:rPr>
                                <a:rPr lang="en-US" sz="1800">
                                  <a:solidFill>
                                    <a:schemeClr val="tx1"/>
                                  </a:solidFill>
                                  <a:latin typeface="Calibri" panose="020F0502020204030204" pitchFamily="34" charset="0"/>
                                  <a:cs typeface="Calibri" panose="020F0502020204030204" pitchFamily="34" charset="0"/>
                                </a:rPr>
                                <m:t>tot</m:t>
                              </m:r>
                              <m:r>
                                <m:rPr>
                                  <m:nor/>
                                </m:rPr>
                                <a:rPr lang="en-US" sz="1800">
                                  <a:solidFill>
                                    <a:schemeClr val="tx1"/>
                                  </a:solidFill>
                                  <a:latin typeface="Calibri" panose="020F0502020204030204" pitchFamily="34" charset="0"/>
                                  <a:cs typeface="Calibri" panose="020F0502020204030204" pitchFamily="34" charset="0"/>
                                </a:rPr>
                                <m:t> </m:t>
                              </m:r>
                            </m:sub>
                          </m:sSub>
                        </m:num>
                        <m:den>
                          <m:d>
                            <m:dPr>
                              <m:begChr m:val="|"/>
                              <m:endChr m:val="|"/>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𝑉</m:t>
                                  </m:r>
                                </m:e>
                                <m:sub>
                                  <m:r>
                                    <m:rPr>
                                      <m:nor/>
                                    </m:rPr>
                                    <a:rPr lang="en-US" sz="1800">
                                      <a:solidFill>
                                        <a:schemeClr val="tx1"/>
                                      </a:solidFill>
                                      <a:latin typeface="Calibri" panose="020F0502020204030204" pitchFamily="34" charset="0"/>
                                      <a:cs typeface="Calibri" panose="020F0502020204030204" pitchFamily="34" charset="0"/>
                                    </a:rPr>
                                    <m:t>rms</m:t>
                                  </m:r>
                                  <m:r>
                                    <m:rPr>
                                      <m:nor/>
                                    </m:rPr>
                                    <a:rPr lang="en-US" sz="1800">
                                      <a:solidFill>
                                        <a:schemeClr val="tx1"/>
                                      </a:solidFill>
                                      <a:latin typeface="Calibri" panose="020F0502020204030204" pitchFamily="34" charset="0"/>
                                      <a:cs typeface="Calibri" panose="020F0502020204030204" pitchFamily="34" charset="0"/>
                                    </a:rPr>
                                    <m:t> </m:t>
                                  </m:r>
                                </m:sub>
                              </m:sSub>
                            </m:e>
                          </m:d>
                          <m:d>
                            <m:dPr>
                              <m:begChr m:val="|"/>
                              <m:endChr m:val="|"/>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𝐼</m:t>
                                  </m:r>
                                </m:e>
                                <m:sub>
                                  <m:r>
                                    <m:rPr>
                                      <m:nor/>
                                    </m:rPr>
                                    <a:rPr lang="en-US" sz="1800">
                                      <a:solidFill>
                                        <a:schemeClr val="tx1"/>
                                      </a:solidFill>
                                      <a:latin typeface="Calibri" panose="020F0502020204030204" pitchFamily="34" charset="0"/>
                                      <a:cs typeface="Calibri" panose="020F0502020204030204" pitchFamily="34" charset="0"/>
                                    </a:rPr>
                                    <m:t>rms</m:t>
                                  </m:r>
                                  <m:r>
                                    <m:rPr>
                                      <m:nor/>
                                    </m:rPr>
                                    <a:rPr lang="en-US" sz="1800">
                                      <a:solidFill>
                                        <a:schemeClr val="tx1"/>
                                      </a:solidFill>
                                      <a:latin typeface="Calibri" panose="020F0502020204030204" pitchFamily="34" charset="0"/>
                                      <a:cs typeface="Calibri" panose="020F0502020204030204" pitchFamily="34" charset="0"/>
                                    </a:rPr>
                                    <m:t> </m:t>
                                  </m:r>
                                </m:sub>
                              </m:sSub>
                            </m:e>
                          </m:d>
                        </m:den>
                      </m:f>
                    </m:oMath>
                  </m:oMathPara>
                </a14:m>
                <a:endParaRPr lang="en-US" sz="1800" dirty="0">
                  <a:solidFill>
                    <a:schemeClr val="tx1"/>
                  </a:solidFill>
                  <a:latin typeface="Calibri" panose="020F0502020204030204" pitchFamily="34" charset="0"/>
                  <a:cs typeface="Calibri" panose="020F0502020204030204" pitchFamily="34" charset="0"/>
                </a:endParaRPr>
              </a:p>
              <a:p>
                <a:pPr marL="400041" lvl="1" indent="0">
                  <a:spcBef>
                    <a:spcPts val="0"/>
                  </a:spcBef>
                  <a:spcAft>
                    <a:spcPts val="1200"/>
                  </a:spcAft>
                  <a:buNone/>
                </a:pPr>
                <a:r>
                  <a:rPr lang="en-US" sz="1800" dirty="0">
                    <a:solidFill>
                      <a:schemeClr val="tx1"/>
                    </a:solidFill>
                    <a:latin typeface="Calibri" panose="020F0502020204030204" pitchFamily="34" charset="0"/>
                    <a:cs typeface="Calibri" panose="020F0502020204030204" pitchFamily="34" charset="0"/>
                  </a:rPr>
                  <a:t>where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𝑃</m:t>
                        </m:r>
                      </m:e>
                      <m:sub>
                        <m:r>
                          <m:rPr>
                            <m:nor/>
                          </m:rPr>
                          <a:rPr lang="en-US" sz="1800">
                            <a:solidFill>
                              <a:schemeClr val="tx1"/>
                            </a:solidFill>
                            <a:latin typeface="Calibri" panose="020F0502020204030204" pitchFamily="34" charset="0"/>
                            <a:cs typeface="Calibri" panose="020F0502020204030204" pitchFamily="34" charset="0"/>
                          </a:rPr>
                          <m:t>tot</m:t>
                        </m:r>
                        <m:r>
                          <m:rPr>
                            <m:nor/>
                          </m:rPr>
                          <a:rPr lang="en-US" sz="1800">
                            <a:solidFill>
                              <a:schemeClr val="tx1"/>
                            </a:solidFill>
                            <a:latin typeface="Calibri" panose="020F0502020204030204" pitchFamily="34" charset="0"/>
                            <a:cs typeface="Calibri" panose="020F0502020204030204" pitchFamily="34" charset="0"/>
                          </a:rPr>
                          <m:t> </m:t>
                        </m:r>
                      </m:sub>
                    </m:sSub>
                  </m:oMath>
                </a14:m>
                <a:r>
                  <a:rPr lang="en-US" sz="1800" dirty="0">
                    <a:solidFill>
                      <a:schemeClr val="tx1"/>
                    </a:solidFill>
                    <a:latin typeface="Calibri" panose="020F0502020204030204" pitchFamily="34" charset="0"/>
                    <a:cs typeface="Calibri" panose="020F0502020204030204" pitchFamily="34" charset="0"/>
                  </a:rPr>
                  <a:t> is the total active power including all harmonics; </a:t>
                </a:r>
                <a14:m>
                  <m:oMath xmlns:m="http://schemas.openxmlformats.org/officeDocument/2006/math">
                    <m:d>
                      <m:dPr>
                        <m:begChr m:val="|"/>
                        <m:endChr m:val="|"/>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𝑉</m:t>
                            </m:r>
                          </m:e>
                          <m:sub>
                            <m:r>
                              <m:rPr>
                                <m:sty m:val="p"/>
                              </m:rPr>
                              <a:rPr lang="en-US" sz="1800">
                                <a:solidFill>
                                  <a:schemeClr val="tx1"/>
                                </a:solidFill>
                                <a:latin typeface="Cambria Math" panose="02040503050406030204" pitchFamily="18" charset="0"/>
                              </a:rPr>
                              <m:t>rms</m:t>
                            </m:r>
                          </m:sub>
                        </m:sSub>
                      </m:e>
                    </m:d>
                  </m:oMath>
                </a14:m>
                <a:r>
                  <a:rPr lang="en-US" sz="1800" dirty="0">
                    <a:solidFill>
                      <a:schemeClr val="tx1"/>
                    </a:solidFill>
                    <a:latin typeface="Calibri" panose="020F0502020204030204" pitchFamily="34" charset="0"/>
                    <a:cs typeface="Calibri" panose="020F0502020204030204" pitchFamily="34" charset="0"/>
                  </a:rPr>
                  <a:t> is the effective rms value of the voltage; and </a:t>
                </a:r>
                <a14:m>
                  <m:oMath xmlns:m="http://schemas.openxmlformats.org/officeDocument/2006/math">
                    <m:d>
                      <m:dPr>
                        <m:begChr m:val="|"/>
                        <m:endChr m:val="|"/>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𝐼</m:t>
                            </m:r>
                          </m:e>
                          <m:sub>
                            <m:r>
                              <m:rPr>
                                <m:sty m:val="p"/>
                              </m:rPr>
                              <a:rPr lang="en-US" sz="1800">
                                <a:solidFill>
                                  <a:schemeClr val="tx1"/>
                                </a:solidFill>
                                <a:latin typeface="Cambria Math" panose="02040503050406030204" pitchFamily="18" charset="0"/>
                              </a:rPr>
                              <m:t>rms</m:t>
                            </m:r>
                          </m:sub>
                        </m:sSub>
                      </m:e>
                    </m:d>
                  </m:oMath>
                </a14:m>
                <a:r>
                  <a:rPr lang="en-US" sz="1800" dirty="0">
                    <a:solidFill>
                      <a:schemeClr val="tx1"/>
                    </a:solidFill>
                    <a:latin typeface="Calibri" panose="020F0502020204030204" pitchFamily="34" charset="0"/>
                    <a:cs typeface="Calibri" panose="020F0502020204030204" pitchFamily="34" charset="0"/>
                  </a:rPr>
                  <a:t> is the effective rms value of the current.</a:t>
                </a:r>
                <a:br>
                  <a:rPr lang="en-US" sz="1800" dirty="0">
                    <a:solidFill>
                      <a:schemeClr val="tx1"/>
                    </a:solidFill>
                    <a:latin typeface="Calibri" panose="020F0502020204030204" pitchFamily="34" charset="0"/>
                    <a:cs typeface="Calibri" panose="020F0502020204030204" pitchFamily="34" charset="0"/>
                  </a:rPr>
                </a:br>
                <a:endParaRPr lang="en-US" sz="1800" dirty="0">
                  <a:solidFill>
                    <a:schemeClr val="tx1"/>
                  </a:solidFill>
                  <a:latin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6"/>
                <a:ext cx="8229600" cy="4977385"/>
              </a:xfrm>
              <a:blipFill>
                <a:blip r:embed="rId2"/>
                <a:stretch>
                  <a:fillRect l="-593" t="-735" r="-593" b="-2206"/>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12</a:t>
            </a:fld>
            <a:endParaRPr lang="en-US"/>
          </a:p>
        </p:txBody>
      </p:sp>
      <p:sp>
        <p:nvSpPr>
          <p:cNvPr id="4" name="Footer Placeholder 4">
            <a:extLst>
              <a:ext uri="{FF2B5EF4-FFF2-40B4-BE49-F238E27FC236}">
                <a16:creationId xmlns:a16="http://schemas.microsoft.com/office/drawing/2014/main" id="{5B095182-BF7D-9FBE-2FEB-E37E56F6C911}"/>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96783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Aft>
                    <a:spcPts val="1200"/>
                  </a:spcAft>
                  <a:buNone/>
                </a:pPr>
                <a:r>
                  <a:rPr lang="en-US" sz="1800" dirty="0">
                    <a:solidFill>
                      <a:srgbClr val="C00000"/>
                    </a:solidFill>
                    <a:latin typeface="Calibri" panose="020F0502020204030204" pitchFamily="34" charset="0"/>
                    <a:cs typeface="Calibri" panose="020F0502020204030204" pitchFamily="34" charset="0"/>
                  </a:rPr>
                  <a:t>3.3 Power Factor (PF)</a:t>
                </a:r>
              </a:p>
              <a:p>
                <a:pPr marR="0"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Since voltage and current have signals of other frequencies in addition to the fundamental frequency, we use Parseval's theorem to determine the RMS values. According to this theorem:</a:t>
                </a:r>
              </a:p>
              <a:p>
                <a:pPr marL="0" marR="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𝑉</m:t>
                          </m:r>
                        </m:e>
                        <m:sub>
                          <m:r>
                            <m:rPr>
                              <m:sty m:val="p"/>
                            </m:rPr>
                            <a:rPr lang="en-US" sz="1800">
                              <a:solidFill>
                                <a:schemeClr val="tx1"/>
                              </a:solidFill>
                              <a:latin typeface="Cambria Math" panose="02040503050406030204" pitchFamily="18" charset="0"/>
                            </a:rPr>
                            <m:t>rms</m:t>
                          </m:r>
                        </m:sub>
                      </m:sSub>
                      <m:r>
                        <a:rPr lang="en-US" sz="1800">
                          <a:solidFill>
                            <a:schemeClr val="tx1"/>
                          </a:solidFill>
                          <a:latin typeface="Cambria Math" panose="02040503050406030204" pitchFamily="18" charset="0"/>
                        </a:rPr>
                        <m:t>=</m:t>
                      </m:r>
                      <m:rad>
                        <m:radPr>
                          <m:degHide m:val="on"/>
                          <m:ctrlPr>
                            <a:rPr lang="en-US" sz="1800" i="1">
                              <a:solidFill>
                                <a:schemeClr val="tx1"/>
                              </a:solidFill>
                              <a:latin typeface="Cambria Math" panose="02040503050406030204" pitchFamily="18" charset="0"/>
                            </a:rPr>
                          </m:ctrlPr>
                        </m:radPr>
                        <m:deg/>
                        <m:e>
                          <m:sSubSup>
                            <m:sSubSupPr>
                              <m:ctrlPr>
                                <a:rPr lang="en-US" sz="1800" i="1">
                                  <a:solidFill>
                                    <a:schemeClr val="tx1"/>
                                  </a:solidFill>
                                  <a:latin typeface="Cambria Math" panose="02040503050406030204" pitchFamily="18" charset="0"/>
                                </a:rPr>
                              </m:ctrlPr>
                            </m:sSubSupPr>
                            <m:e>
                              <m:r>
                                <a:rPr lang="en-US" sz="1800">
                                  <a:solidFill>
                                    <a:schemeClr val="tx1"/>
                                  </a:solidFill>
                                  <a:latin typeface="Cambria Math" panose="02040503050406030204" pitchFamily="18" charset="0"/>
                                </a:rPr>
                                <m:t>𝑉</m:t>
                              </m:r>
                            </m:e>
                            <m:sub>
                              <m:r>
                                <a:rPr lang="en-US" sz="1800">
                                  <a:solidFill>
                                    <a:schemeClr val="tx1"/>
                                  </a:solidFill>
                                  <a:latin typeface="Cambria Math" panose="02040503050406030204" pitchFamily="18" charset="0"/>
                                </a:rPr>
                                <m:t>1</m:t>
                              </m:r>
                              <m:r>
                                <m:rPr>
                                  <m:sty m:val="p"/>
                                </m:rPr>
                                <a:rPr lang="en-US" sz="1800">
                                  <a:solidFill>
                                    <a:schemeClr val="tx1"/>
                                  </a:solidFill>
                                  <a:latin typeface="Cambria Math" panose="02040503050406030204" pitchFamily="18" charset="0"/>
                                </a:rPr>
                                <m:t>rms</m:t>
                              </m:r>
                            </m:sub>
                            <m:sup>
                              <m:r>
                                <a:rPr lang="en-US" sz="1800">
                                  <a:solidFill>
                                    <a:schemeClr val="tx1"/>
                                  </a:solidFill>
                                  <a:latin typeface="Cambria Math" panose="02040503050406030204" pitchFamily="18" charset="0"/>
                                </a:rPr>
                                <m:t>2</m:t>
                              </m:r>
                            </m:sup>
                          </m:sSubSup>
                          <m:r>
                            <a:rPr lang="en-US" sz="1800">
                              <a:solidFill>
                                <a:schemeClr val="tx1"/>
                              </a:solidFill>
                              <a:latin typeface="Cambria Math" panose="02040503050406030204" pitchFamily="18" charset="0"/>
                            </a:rPr>
                            <m:t>+</m:t>
                          </m:r>
                          <m:sSubSup>
                            <m:sSubSupPr>
                              <m:ctrlPr>
                                <a:rPr lang="en-US" sz="1800" i="1">
                                  <a:solidFill>
                                    <a:schemeClr val="tx1"/>
                                  </a:solidFill>
                                  <a:latin typeface="Cambria Math" panose="02040503050406030204" pitchFamily="18" charset="0"/>
                                </a:rPr>
                              </m:ctrlPr>
                            </m:sSubSupPr>
                            <m:e>
                              <m:r>
                                <a:rPr lang="en-US" sz="1800">
                                  <a:solidFill>
                                    <a:schemeClr val="tx1"/>
                                  </a:solidFill>
                                  <a:latin typeface="Cambria Math" panose="02040503050406030204" pitchFamily="18" charset="0"/>
                                </a:rPr>
                                <m:t>𝑉</m:t>
                              </m:r>
                            </m:e>
                            <m:sub>
                              <m:r>
                                <a:rPr lang="en-US" sz="1800">
                                  <a:solidFill>
                                    <a:schemeClr val="tx1"/>
                                  </a:solidFill>
                                  <a:latin typeface="Cambria Math" panose="02040503050406030204" pitchFamily="18" charset="0"/>
                                </a:rPr>
                                <m:t>2</m:t>
                              </m:r>
                              <m:r>
                                <m:rPr>
                                  <m:sty m:val="p"/>
                                </m:rPr>
                                <a:rPr lang="en-US" sz="1800">
                                  <a:solidFill>
                                    <a:schemeClr val="tx1"/>
                                  </a:solidFill>
                                  <a:latin typeface="Cambria Math" panose="02040503050406030204" pitchFamily="18" charset="0"/>
                                </a:rPr>
                                <m:t>rms</m:t>
                              </m:r>
                            </m:sub>
                            <m:sup>
                              <m:r>
                                <a:rPr lang="en-US" sz="1800">
                                  <a:solidFill>
                                    <a:schemeClr val="tx1"/>
                                  </a:solidFill>
                                  <a:latin typeface="Cambria Math" panose="02040503050406030204" pitchFamily="18" charset="0"/>
                                </a:rPr>
                                <m:t>2</m:t>
                              </m:r>
                            </m:sup>
                          </m:sSubSup>
                          <m:r>
                            <a:rPr lang="en-US" sz="1800">
                              <a:solidFill>
                                <a:schemeClr val="tx1"/>
                              </a:solidFill>
                              <a:latin typeface="Cambria Math" panose="02040503050406030204" pitchFamily="18" charset="0"/>
                            </a:rPr>
                            <m:t>+</m:t>
                          </m:r>
                          <m:sSubSup>
                            <m:sSubSupPr>
                              <m:ctrlPr>
                                <a:rPr lang="en-US" sz="1800" i="1">
                                  <a:solidFill>
                                    <a:schemeClr val="tx1"/>
                                  </a:solidFill>
                                  <a:latin typeface="Cambria Math" panose="02040503050406030204" pitchFamily="18" charset="0"/>
                                </a:rPr>
                              </m:ctrlPr>
                            </m:sSubSupPr>
                            <m:e>
                              <m:r>
                                <a:rPr lang="en-US" sz="1800">
                                  <a:solidFill>
                                    <a:schemeClr val="tx1"/>
                                  </a:solidFill>
                                  <a:latin typeface="Cambria Math" panose="02040503050406030204" pitchFamily="18" charset="0"/>
                                </a:rPr>
                                <m:t>𝑉</m:t>
                              </m:r>
                            </m:e>
                            <m:sub>
                              <m:r>
                                <a:rPr lang="en-US" sz="1800">
                                  <a:solidFill>
                                    <a:schemeClr val="tx1"/>
                                  </a:solidFill>
                                  <a:latin typeface="Cambria Math" panose="02040503050406030204" pitchFamily="18" charset="0"/>
                                </a:rPr>
                                <m:t>3 </m:t>
                              </m:r>
                              <m:r>
                                <m:rPr>
                                  <m:sty m:val="p"/>
                                </m:rPr>
                                <a:rPr lang="en-US" sz="1800">
                                  <a:solidFill>
                                    <a:schemeClr val="tx1"/>
                                  </a:solidFill>
                                  <a:latin typeface="Cambria Math" panose="02040503050406030204" pitchFamily="18" charset="0"/>
                                </a:rPr>
                                <m:t>ms</m:t>
                              </m:r>
                            </m:sub>
                            <m:sup>
                              <m:r>
                                <a:rPr lang="en-US" sz="1800">
                                  <a:solidFill>
                                    <a:schemeClr val="tx1"/>
                                  </a:solidFill>
                                  <a:latin typeface="Cambria Math" panose="02040503050406030204" pitchFamily="18" charset="0"/>
                                </a:rPr>
                                <m:t>2</m:t>
                              </m:r>
                            </m:sup>
                          </m:sSubSup>
                          <m:r>
                            <a:rPr lang="en-US" sz="1800">
                              <a:solidFill>
                                <a:schemeClr val="tx1"/>
                              </a:solidFill>
                              <a:latin typeface="Cambria Math" panose="02040503050406030204" pitchFamily="18" charset="0"/>
                            </a:rPr>
                            <m:t>+…</m:t>
                          </m:r>
                        </m:e>
                      </m:rad>
                    </m:oMath>
                  </m:oMathPara>
                </a14:m>
                <a:endParaRPr lang="en-US" sz="1800" dirty="0">
                  <a:solidFill>
                    <a:schemeClr val="tx1"/>
                  </a:solidFill>
                  <a:latin typeface="Calibri" panose="020F0502020204030204" pitchFamily="34" charset="0"/>
                  <a:cs typeface="Calibri" panose="020F0502020204030204" pitchFamily="34" charset="0"/>
                </a:endParaRPr>
              </a:p>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If the voltage has multiple terms for the same frequency, they must be combined before using the above equation. </a:t>
                </a:r>
              </a:p>
              <a:p>
                <a:pPr>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The same equation can also be used for currents.</a:t>
                </a:r>
              </a:p>
              <a:p>
                <a:pPr marL="0" indent="0">
                  <a:spcBef>
                    <a:spcPts val="0"/>
                  </a:spcBef>
                  <a:spcAft>
                    <a:spcPts val="1200"/>
                  </a:spcAft>
                  <a:buNone/>
                </a:pPr>
                <a:br>
                  <a:rPr lang="en-US" sz="1800" dirty="0">
                    <a:solidFill>
                      <a:schemeClr val="tx1"/>
                    </a:solidFill>
                    <a:latin typeface="Times New Roman" panose="02020603050405020304" pitchFamily="18" charset="0"/>
                    <a:cs typeface="Times New Roman" panose="02020603050405020304" pitchFamily="18" charset="0"/>
                  </a:rPr>
                </a:b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6"/>
                <a:ext cx="8229600" cy="4977385"/>
              </a:xfrm>
              <a:blipFill>
                <a:blip r:embed="rId2"/>
                <a:stretch>
                  <a:fillRect l="-593" r="-59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13</a:t>
            </a:fld>
            <a:endParaRPr lang="en-US"/>
          </a:p>
        </p:txBody>
      </p:sp>
      <p:sp>
        <p:nvSpPr>
          <p:cNvPr id="4" name="Footer Placeholder 4">
            <a:extLst>
              <a:ext uri="{FF2B5EF4-FFF2-40B4-BE49-F238E27FC236}">
                <a16:creationId xmlns:a16="http://schemas.microsoft.com/office/drawing/2014/main" id="{82A3D996-5AA1-6FF4-8910-D5EA1E1B94D7}"/>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546344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Bef>
                    <a:spcPts val="0"/>
                  </a:spcBef>
                  <a:spcAft>
                    <a:spcPts val="1200"/>
                  </a:spcAft>
                  <a:buNone/>
                </a:pPr>
                <a:r>
                  <a:rPr lang="en-US" sz="1800" b="1" dirty="0">
                    <a:solidFill>
                      <a:schemeClr val="tx1"/>
                    </a:solidFill>
                    <a:latin typeface="Calibri" panose="020F0502020204030204" pitchFamily="34" charset="0"/>
                    <a:cs typeface="Calibri" panose="020F0502020204030204" pitchFamily="34" charset="0"/>
                  </a:rPr>
                  <a:t>Examples 1</a:t>
                </a:r>
                <a:endParaRPr lang="en-US" sz="1800" dirty="0">
                  <a:solidFill>
                    <a:schemeClr val="tx1"/>
                  </a:solidFill>
                  <a:latin typeface="Calibri" panose="020F0502020204030204" pitchFamily="34" charset="0"/>
                  <a:cs typeface="Calibri" panose="020F0502020204030204" pitchFamily="34" charset="0"/>
                </a:endParaRPr>
              </a:p>
              <a:p>
                <a:pPr marL="0" marR="0" indent="0">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Find </a:t>
                </a: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rms</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for the voltage given below.</a:t>
                </a:r>
                <a:b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14:m>
                  <m:oMathPara xmlns:m="http://schemas.openxmlformats.org/officeDocument/2006/math">
                    <m:oMathParaPr>
                      <m:jc m:val="centerGroup"/>
                    </m:oMathParaPr>
                    <m:oMath xmlns:m="http://schemas.openxmlformats.org/officeDocument/2006/math">
                      <m:r>
                        <a:rPr lang="en-US" sz="1800" i="1" smtClean="0">
                          <a:solidFill>
                            <a:schemeClr val="tx1"/>
                          </a:solidFill>
                          <a:latin typeface="Cambria Math" panose="02040503050406030204" pitchFamily="18" charset="0"/>
                        </a:rPr>
                        <m:t>𝑣</m:t>
                      </m:r>
                      <m:r>
                        <a:rPr lang="en-US" sz="180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𝑡</m:t>
                      </m:r>
                      <m:r>
                        <a:rPr lang="en-US" sz="1800">
                          <a:solidFill>
                            <a:schemeClr val="tx1"/>
                          </a:solidFill>
                          <a:latin typeface="Cambria Math" panose="02040503050406030204" pitchFamily="18" charset="0"/>
                        </a:rPr>
                        <m:t>)=3</m:t>
                      </m:r>
                      <m:r>
                        <m:rPr>
                          <m:sty m:val="p"/>
                        </m:rPr>
                        <a:rPr lang="en-US" sz="1800">
                          <a:solidFill>
                            <a:schemeClr val="tx1"/>
                          </a:solidFill>
                          <a:latin typeface="Cambria Math" panose="02040503050406030204" pitchFamily="18" charset="0"/>
                        </a:rPr>
                        <m:t>cos</m:t>
                      </m:r>
                      <m:r>
                        <a:rPr lang="en-US" sz="1800" i="1">
                          <a:solidFill>
                            <a:schemeClr val="tx1"/>
                          </a:solidFill>
                          <a:latin typeface="Cambria Math" panose="02040503050406030204" pitchFamily="18" charset="0"/>
                        </a:rPr>
                        <m:t>𝜔</m:t>
                      </m:r>
                      <m:r>
                        <a:rPr lang="en-US" sz="1800" i="1">
                          <a:solidFill>
                            <a:schemeClr val="tx1"/>
                          </a:solidFill>
                          <a:latin typeface="Cambria Math" panose="02040503050406030204" pitchFamily="18" charset="0"/>
                        </a:rPr>
                        <m:t>𝑡</m:t>
                      </m:r>
                      <m:r>
                        <a:rPr lang="en-US" sz="1800">
                          <a:solidFill>
                            <a:schemeClr val="tx1"/>
                          </a:solidFill>
                          <a:latin typeface="Cambria Math" panose="02040503050406030204" pitchFamily="18" charset="0"/>
                        </a:rPr>
                        <m:t>+4</m:t>
                      </m:r>
                      <m:r>
                        <m:rPr>
                          <m:sty m:val="p"/>
                        </m:rPr>
                        <a:rPr lang="en-US" sz="1800">
                          <a:solidFill>
                            <a:schemeClr val="tx1"/>
                          </a:solidFill>
                          <a:latin typeface="Cambria Math" panose="02040503050406030204" pitchFamily="18" charset="0"/>
                        </a:rPr>
                        <m:t>sin</m:t>
                      </m:r>
                      <m:r>
                        <a:rPr lang="en-US" sz="180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𝜔</m:t>
                      </m:r>
                      <m:r>
                        <a:rPr lang="en-US" sz="1800" i="1">
                          <a:solidFill>
                            <a:schemeClr val="tx1"/>
                          </a:solidFill>
                          <a:latin typeface="Cambria Math" panose="02040503050406030204" pitchFamily="18" charset="0"/>
                        </a:rPr>
                        <m:t>𝑡</m:t>
                      </m:r>
                      <m:r>
                        <a:rPr lang="en-US" sz="1800">
                          <a:solidFill>
                            <a:schemeClr val="tx1"/>
                          </a:solidFill>
                          <a:latin typeface="Cambria Math" panose="02040503050406030204" pitchFamily="18" charset="0"/>
                        </a:rPr>
                        <m:t>)</m:t>
                      </m:r>
                      <m:r>
                        <m:rPr>
                          <m:sty m:val="p"/>
                        </m:rPr>
                        <a:rPr lang="en-US" sz="1800">
                          <a:solidFill>
                            <a:schemeClr val="tx1"/>
                          </a:solidFill>
                          <a:latin typeface="Cambria Math" panose="02040503050406030204" pitchFamily="18" charset="0"/>
                        </a:rPr>
                        <m:t>V</m:t>
                      </m:r>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Solution</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sin</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V</m:t>
                            </m:r>
                          </m:e>
                        </m:mr>
                        <m:m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e>
                        </m:mr>
                        <m:m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53</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e>
                        </m:mr>
                        <m:m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m:t>r</m:t>
                                </m:r>
                                <m:r>
                                  <m:rPr>
                                    <m:nor/>
                                  </m:rPr>
                                  <a:rPr lang="en-US" sz="1800" b="0" i="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m:t>m</m:t>
                                </m:r>
                                <m:r>
                                  <m:rPr>
                                    <m:nor/>
                                  </m:rP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m:t>s</m:t>
                                </m:r>
                                <m:r>
                                  <m:rPr>
                                    <m:nor/>
                                  </m:rPr>
                                  <a:rPr lang="en-US" sz="18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num>
                              <m:den>
                                <m:rad>
                                  <m:radPr>
                                    <m:deg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rad>
                              </m:den>
                            </m:f>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mr>
                      </m:m>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spcAft>
                    <a:spcPts val="1200"/>
                  </a:spcAft>
                  <a:buFont typeface="+mj-lt"/>
                  <a:buAutoNum type="arabicPeriod" startAt="2"/>
                </a:pPr>
                <a:r>
                  <a:rPr lang="en-US" sz="1800" dirty="0">
                    <a:solidFill>
                      <a:schemeClr val="tx1"/>
                    </a:solidFill>
                    <a:latin typeface="Calibri" panose="020F0502020204030204" pitchFamily="34" charset="0"/>
                    <a:cs typeface="Calibri" panose="020F0502020204030204" pitchFamily="34" charset="0"/>
                  </a:rPr>
                  <a:t>Consider voltage and current given below. Find the harmonic power factor.</a:t>
                </a:r>
              </a:p>
              <a:p>
                <a:pPr marL="0" marR="0" indent="0" algn="ctr">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V</m:t>
                    </m:r>
                  </m:oMath>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+0.5</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endParaRPr lang="en-US" sz="1800" dirty="0">
                  <a:solidFill>
                    <a:schemeClr val="tx1"/>
                  </a:solidFill>
                  <a:effectLst/>
                  <a:ea typeface="Calibri" panose="020F0502020204030204" pitchFamily="34" charset="0"/>
                  <a:cs typeface="Times New Roman" panose="02020603050405020304" pitchFamily="18" charset="0"/>
                </a:endParaRPr>
              </a:p>
              <a:p>
                <a:pPr algn="just">
                  <a:spcBef>
                    <a:spcPts val="0"/>
                  </a:spcBef>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6"/>
                <a:ext cx="8229600" cy="4977385"/>
              </a:xfrm>
              <a:blipFill>
                <a:blip r:embed="rId2"/>
                <a:stretch>
                  <a:fillRect l="-593" t="-735"/>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14</a:t>
            </a:fld>
            <a:endParaRPr lang="en-US" dirty="0"/>
          </a:p>
        </p:txBody>
      </p:sp>
      <p:sp>
        <p:nvSpPr>
          <p:cNvPr id="4" name="Footer Placeholder 4">
            <a:extLst>
              <a:ext uri="{FF2B5EF4-FFF2-40B4-BE49-F238E27FC236}">
                <a16:creationId xmlns:a16="http://schemas.microsoft.com/office/drawing/2014/main" id="{4A8D12C5-F31D-C5E6-693D-0DF2F59A4AF4}"/>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0786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Bef>
                    <a:spcPts val="0"/>
                  </a:spcBef>
                  <a:spcAft>
                    <a:spcPts val="1200"/>
                  </a:spcAft>
                  <a:buNone/>
                </a:pPr>
                <a:r>
                  <a:rPr lang="en-US" sz="1800" b="1" dirty="0">
                    <a:solidFill>
                      <a:schemeClr val="tx1"/>
                    </a:solidFill>
                    <a:latin typeface="Calibri" panose="020F0502020204030204" pitchFamily="34" charset="0"/>
                    <a:cs typeface="Calibri" panose="020F0502020204030204" pitchFamily="34" charset="0"/>
                  </a:rPr>
                  <a:t>Examples 2</a:t>
                </a:r>
                <a:endParaRPr lang="en-US" sz="1800" dirty="0">
                  <a:solidFill>
                    <a:schemeClr val="tx1"/>
                  </a:solidFill>
                  <a:latin typeface="Calibri" panose="020F0502020204030204" pitchFamily="34" charset="0"/>
                  <a:cs typeface="Calibri" panose="020F0502020204030204" pitchFamily="34" charset="0"/>
                </a:endParaRPr>
              </a:p>
              <a:p>
                <a:pPr marL="0" indent="0">
                  <a:spcBef>
                    <a:spcPts val="0"/>
                  </a:spcBef>
                  <a:spcAft>
                    <a:spcPts val="1200"/>
                  </a:spcAft>
                  <a:buNone/>
                </a:pPr>
                <a:r>
                  <a:rPr lang="en-US" sz="1800" dirty="0">
                    <a:solidFill>
                      <a:schemeClr val="tx1"/>
                    </a:solidFill>
                    <a:latin typeface="Calibri" panose="020F0502020204030204" pitchFamily="34" charset="0"/>
                    <a:cs typeface="Calibri" panose="020F0502020204030204" pitchFamily="34" charset="0"/>
                  </a:rPr>
                  <a:t>Consider voltage and current given below. Find the harmonic power factor.</a:t>
                </a:r>
              </a:p>
              <a:p>
                <a:pPr marL="0" marR="0" indent="0" algn="ctr">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V</m:t>
                    </m:r>
                  </m:oMath>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15</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+0.5</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e>
                      </m:d>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Solution</a:t>
                </a:r>
                <a:b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PF at fundamental frequency </a:t>
                </a:r>
                <a14:m>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=0.866</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lagging</a:t>
                </a:r>
              </a:p>
              <a:p>
                <a:pPr marL="0" marR="0" indent="0">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Compute real powers for different frequencies:</a:t>
                </a:r>
              </a:p>
              <a:p>
                <a:pPr marL="0" marR="0" indent="0" algn="ctr">
                  <a:spcBef>
                    <a:spcPts val="0"/>
                  </a:spcBef>
                  <a:spcAft>
                    <a:spcPts val="1200"/>
                  </a:spcAft>
                  <a:buNone/>
                </a:pPr>
                <a14:m>
                  <m:oMath xmlns:m="http://schemas.openxmlformats.org/officeDocument/2006/math">
                    <m:m>
                      <m:mPr>
                        <m:plcHide m:val="on"/>
                        <m:mcs>
                          <m:mc>
                            <m:mcPr>
                              <m:count m:val="1"/>
                              <m:mcJc m:val="center"/>
                            </m:mcPr>
                          </m:mc>
                        </m:mcs>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1=(1)(2)</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=1.732 </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W</m:t>
                          </m:r>
                        </m:e>
                      </m:mr>
                      <m:m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3=(0.3)(1)</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45</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=0.2121 </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W</m:t>
                          </m:r>
                        </m:e>
                      </m:mr>
                      <m:m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5=(0.2)(0.5)</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60</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=0.05 </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W</m:t>
                          </m:r>
                        </m:e>
                      </m:mr>
                      <m:m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m:rPr>
                                  <m:nor/>
                                </m:rP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m:t>tot</m:t>
                              </m:r>
                              <m:r>
                                <m:rPr>
                                  <m:nor/>
                                </m:rPr>
                                <a:rPr lang="en-US" sz="18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subHide m:val="on"/>
                              <m:sup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=1.732+0.2121+0.05=1.9941 </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W</m:t>
                          </m:r>
                        </m:e>
                      </m:mr>
                      <m:m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m:t>rms</m:t>
                              </m:r>
                              <m:r>
                                <m:rPr>
                                  <m:nor/>
                                </m:rPr>
                                <a:rPr lang="en-US" sz="18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+(0.2</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=1.063 </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V</m:t>
                          </m:r>
                        </m:e>
                      </m:mr>
                      <m:m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m:t>rms</m:t>
                              </m:r>
                              <m:r>
                                <m:rPr>
                                  <m:nor/>
                                </m:rPr>
                                <a:rPr lang="en-US" sz="18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+(0.5</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=2.291 </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e>
                      </m:mr>
                    </m:m>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just">
                  <a:spcBef>
                    <a:spcPts val="0"/>
                  </a:spcBef>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6"/>
                <a:ext cx="8229600" cy="4977385"/>
              </a:xfrm>
              <a:blipFill>
                <a:blip r:embed="rId2"/>
                <a:stretch>
                  <a:fillRect l="-593" t="-735" b="-3799"/>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15</a:t>
            </a:fld>
            <a:endParaRPr lang="en-US" dirty="0"/>
          </a:p>
        </p:txBody>
      </p:sp>
      <p:sp>
        <p:nvSpPr>
          <p:cNvPr id="4" name="Footer Placeholder 4">
            <a:extLst>
              <a:ext uri="{FF2B5EF4-FFF2-40B4-BE49-F238E27FC236}">
                <a16:creationId xmlns:a16="http://schemas.microsoft.com/office/drawing/2014/main" id="{FB98C892-39C1-8A8B-83C4-87588B6B985A}"/>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961323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indent="0">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Therefore, the power factor with harmonics is</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PF</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𝑃</m:t>
                              </m:r>
                            </m:e>
                            <m:sub>
                              <m:r>
                                <m:rPr>
                                  <m:nor/>
                                </m:rP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m:t>tot</m:t>
                              </m:r>
                              <m:r>
                                <m:rPr>
                                  <m:nor/>
                                </m:rPr>
                                <a:rPr lang="en-US" sz="18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num>
                        <m:den>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m:t>rns</m:t>
                                  </m:r>
                                  <m:r>
                                    <m:rPr>
                                      <m:nor/>
                                    </m:rPr>
                                    <a:rPr lang="en-US" sz="18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e>
                          </m:d>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1800">
                                      <a:solidFill>
                                        <a:schemeClr val="tx1"/>
                                      </a:solidFill>
                                      <a:effectLst/>
                                      <a:latin typeface="Calibri" panose="020F0502020204030204" pitchFamily="34" charset="0"/>
                                      <a:ea typeface="Calibri" panose="020F0502020204030204" pitchFamily="34" charset="0"/>
                                      <a:cs typeface="Calibri" panose="020F0502020204030204" pitchFamily="34" charset="0"/>
                                    </a:rPr>
                                    <m:t>rins</m:t>
                                  </m:r>
                                  <m:r>
                                    <m:rPr>
                                      <m:nor/>
                                    </m:rPr>
                                    <a:rPr lang="en-US" sz="18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e>
                          </m:d>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1.9941</m:t>
                          </m:r>
                        </m:num>
                        <m:den>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(1.063)(2.291)</m:t>
                          </m:r>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=0.8188</m:t>
                      </m:r>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Note that </a:t>
                </a: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PF</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PF</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Although customers prefer to use </a:t>
                </a:r>
                <a14:m>
                  <m:oMath xmlns:m="http://schemas.openxmlformats.org/officeDocument/2006/math">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PF</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 losses are more closely associated with the </a:t>
                </a: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PF</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Therefore, the utilities prefer to use </a:t>
                </a: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PF</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0" marR="0" indent="0">
                  <a:spcBef>
                    <a:spcPts val="0"/>
                  </a:spcBef>
                  <a:spcAft>
                    <a:spcPts val="1200"/>
                  </a:spcAft>
                  <a:buNone/>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endParaRPr lang="en-US" sz="1400" dirty="0">
                  <a:solidFill>
                    <a:schemeClr val="tx1"/>
                  </a:solidFill>
                  <a:effectLst/>
                  <a:ea typeface="Calibri" panose="020F0502020204030204" pitchFamily="34" charset="0"/>
                  <a:cs typeface="Times New Roman" panose="02020603050405020304" pitchFamily="18" charset="0"/>
                </a:endParaRPr>
              </a:p>
              <a:p>
                <a:pPr marL="0" marR="0" indent="0">
                  <a:spcBef>
                    <a:spcPts val="0"/>
                  </a:spcBef>
                  <a:spcAft>
                    <a:spcPts val="1200"/>
                  </a:spcAft>
                  <a:buNone/>
                </a:pPr>
                <a:endParaRPr lang="en-US" sz="1400" dirty="0">
                  <a:effectLst/>
                  <a:latin typeface="Georgia" panose="02040502050405020303" pitchFamily="18" charset="0"/>
                  <a:ea typeface="Calibri" panose="020F0502020204030204" pitchFamily="34" charset="0"/>
                  <a:cs typeface="Times New Roman" panose="02020603050405020304" pitchFamily="18" charset="0"/>
                </a:endParaRPr>
              </a:p>
              <a:p>
                <a:pPr marL="0" marR="0" indent="0">
                  <a:spcBef>
                    <a:spcPts val="0"/>
                  </a:spcBef>
                  <a:spcAft>
                    <a:spcPts val="1200"/>
                  </a:spcAft>
                  <a:buNone/>
                </a:pPr>
                <a:endParaRPr lang="en-US" sz="1400" dirty="0">
                  <a:solidFill>
                    <a:schemeClr val="tx1"/>
                  </a:solidFill>
                  <a:effectLst/>
                  <a:ea typeface="Calibri" panose="020F0502020204030204" pitchFamily="34" charset="0"/>
                  <a:cs typeface="Times New Roman" panose="02020603050405020304" pitchFamily="18" charset="0"/>
                </a:endParaRPr>
              </a:p>
              <a:p>
                <a:pPr algn="just">
                  <a:spcBef>
                    <a:spcPts val="0"/>
                  </a:spcBef>
                  <a:spcAft>
                    <a:spcPts val="1200"/>
                  </a:spcAft>
                </a:pPr>
                <a:endParaRPr lang="en-US" sz="1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6"/>
                <a:ext cx="8229600" cy="4977385"/>
              </a:xfrm>
              <a:blipFill>
                <a:blip r:embed="rId2"/>
                <a:stretch>
                  <a:fillRect l="-593" t="-735" r="-59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16</a:t>
            </a:fld>
            <a:endParaRPr lang="en-US" dirty="0"/>
          </a:p>
        </p:txBody>
      </p:sp>
      <p:sp>
        <p:nvSpPr>
          <p:cNvPr id="4" name="Footer Placeholder 4">
            <a:extLst>
              <a:ext uri="{FF2B5EF4-FFF2-40B4-BE49-F238E27FC236}">
                <a16:creationId xmlns:a16="http://schemas.microsoft.com/office/drawing/2014/main" id="{ED098ED7-10FD-492B-9F20-BCB14127477E}"/>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74985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3.4 Standards for Harmonic Control</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R="0" algn="just">
              <a:spcBef>
                <a:spcPts val="0"/>
              </a:spcBef>
              <a:spcAft>
                <a:spcPts val="1200"/>
              </a:spcAft>
            </a:pPr>
            <a:r>
              <a:rPr lang="en-US" sz="2000" dirty="0">
                <a:solidFill>
                  <a:schemeClr val="tx1"/>
                </a:solidFill>
                <a:latin typeface="Calibri" panose="020F0502020204030204" pitchFamily="34" charset="0"/>
                <a:cs typeface="Calibri" panose="020F0502020204030204" pitchFamily="34" charset="0"/>
              </a:rPr>
              <a:t>Various international organizations have developed PQ standards. IEEE has several standards including IEEE Std 519‐2014, which is dedicated to harmonic control in electric power systems.</a:t>
            </a:r>
          </a:p>
          <a:p>
            <a:pPr marR="0" algn="just">
              <a:spcBef>
                <a:spcPts val="0"/>
              </a:spcBef>
              <a:spcAft>
                <a:spcPts val="1200"/>
              </a:spcAft>
            </a:pPr>
            <a:r>
              <a:rPr lang="en-US" sz="2000" dirty="0">
                <a:solidFill>
                  <a:schemeClr val="tx1"/>
                </a:solidFill>
                <a:latin typeface="Calibri" panose="020F0502020204030204" pitchFamily="34" charset="0"/>
                <a:cs typeface="Calibri" panose="020F0502020204030204" pitchFamily="34" charset="0"/>
              </a:rPr>
              <a:t>The philosophy of this standard is that the utility is responsible for maintaining the quality of voltage waveform, and the customer is responsible for limiting harmonic currents injected onto the power system. </a:t>
            </a:r>
          </a:p>
          <a:p>
            <a:pPr marR="0" algn="just">
              <a:spcBef>
                <a:spcPts val="0"/>
              </a:spcBef>
              <a:spcAft>
                <a:spcPts val="1200"/>
              </a:spcAft>
            </a:pPr>
            <a:r>
              <a:rPr lang="en-US" sz="2000" dirty="0">
                <a:solidFill>
                  <a:schemeClr val="tx1"/>
                </a:solidFill>
                <a:latin typeface="Calibri" panose="020F0502020204030204" pitchFamily="34" charset="0"/>
                <a:cs typeface="Calibri" panose="020F0502020204030204" pitchFamily="34" charset="0"/>
              </a:rPr>
              <a:t>Accordingly, the standard specifies voltage and current distortion limits at the point of common coupling.</a:t>
            </a:r>
          </a:p>
          <a:p>
            <a:pPr marR="0" algn="just">
              <a:spcBef>
                <a:spcPts val="0"/>
              </a:spcBef>
              <a:spcAft>
                <a:spcPts val="1200"/>
              </a:spcAft>
            </a:pPr>
            <a:r>
              <a:rPr lang="en-US" sz="2000" dirty="0">
                <a:solidFill>
                  <a:schemeClr val="tx1"/>
                </a:solidFill>
                <a:latin typeface="Calibri" panose="020F0502020204030204" pitchFamily="34" charset="0"/>
                <a:cs typeface="Calibri" panose="020F0502020204030204" pitchFamily="34" charset="0"/>
              </a:rPr>
              <a:t>The recommended distortion for bus voltage below 1 kV is 5% for individual harmonic and 8% for THD. For buses above 1 kV but below 69 kV, the limits are 3% for individual harmonic and 5% for THD.</a:t>
            </a:r>
          </a:p>
          <a:p>
            <a:pPr marR="0" algn="just">
              <a:spcBef>
                <a:spcPts val="0"/>
              </a:spcBef>
              <a:spcAft>
                <a:spcPts val="1200"/>
              </a:spcAft>
            </a:pPr>
            <a:r>
              <a:rPr lang="en-US" sz="2000" dirty="0">
                <a:solidFill>
                  <a:schemeClr val="tx1"/>
                </a:solidFill>
                <a:latin typeface="Calibri" panose="020F0502020204030204" pitchFamily="34" charset="0"/>
                <a:cs typeface="Calibri" panose="020F0502020204030204" pitchFamily="34" charset="0"/>
              </a:rPr>
              <a:t>For bus voltages between 1 kV and 69 kV, the limits are 3% for individual harmonics and 5% for THD, with further reductions for higher voltages.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17</a:t>
            </a:fld>
            <a:endParaRPr lang="en-US"/>
          </a:p>
        </p:txBody>
      </p:sp>
      <p:sp>
        <p:nvSpPr>
          <p:cNvPr id="4" name="Footer Placeholder 4">
            <a:extLst>
              <a:ext uri="{FF2B5EF4-FFF2-40B4-BE49-F238E27FC236}">
                <a16:creationId xmlns:a16="http://schemas.microsoft.com/office/drawing/2014/main" id="{78609B4E-F167-AC28-6CED-C0B64B8109F0}"/>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38970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3.4 Standards for Harmonic Control</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383458" y="921774"/>
            <a:ext cx="4948084" cy="503657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R="0">
              <a:spcBef>
                <a:spcPts val="0"/>
              </a:spcBef>
              <a:spcAft>
                <a:spcPts val="300"/>
              </a:spcAft>
            </a:pPr>
            <a:r>
              <a:rPr lang="en-US" sz="1400" dirty="0">
                <a:solidFill>
                  <a:schemeClr val="tx1"/>
                </a:solidFill>
                <a:latin typeface="Calibri" panose="020F0502020204030204" pitchFamily="34" charset="0"/>
                <a:cs typeface="Calibri" panose="020F0502020204030204" pitchFamily="34" charset="0"/>
              </a:rPr>
              <a:t>For systems of voltages rated 120 V to 69 kV with the ratio of short‐circuit current to maximum load demand current (short‐circuit ratio or ) at fundamental frequency less than 20, the limits as percentages of maximum demand load current are specified in the Table for different odd harmonics. </a:t>
            </a:r>
          </a:p>
          <a:p>
            <a:pPr marR="0">
              <a:spcBef>
                <a:spcPts val="0"/>
              </a:spcBef>
              <a:spcAft>
                <a:spcPts val="300"/>
              </a:spcAft>
            </a:pPr>
            <a:r>
              <a:rPr lang="en-US" sz="1400" dirty="0">
                <a:solidFill>
                  <a:schemeClr val="tx1"/>
                </a:solidFill>
                <a:latin typeface="Calibri" panose="020F0502020204030204" pitchFamily="34" charset="0"/>
                <a:cs typeface="Calibri" panose="020F0502020204030204" pitchFamily="34" charset="0"/>
              </a:rPr>
              <a:t>The maximum demand load current is defined as the sum of the currents corresponding to the maximum demand during each of the 12 previous months divided by 12. </a:t>
            </a:r>
          </a:p>
          <a:p>
            <a:pPr marR="0">
              <a:spcBef>
                <a:spcPts val="0"/>
              </a:spcBef>
              <a:spcAft>
                <a:spcPts val="300"/>
              </a:spcAft>
            </a:pPr>
            <a:r>
              <a:rPr lang="en-US" sz="1400" dirty="0">
                <a:solidFill>
                  <a:schemeClr val="tx1"/>
                </a:solidFill>
                <a:latin typeface="Calibri" panose="020F0502020204030204" pitchFamily="34" charset="0"/>
                <a:cs typeface="Calibri" panose="020F0502020204030204" pitchFamily="34" charset="0"/>
              </a:rPr>
              <a:t>For systems with higher SCR ratios, higher current distortion values are acceptable. This is due to the fact that higher short‐circuit current implies lower equivalent source impedance, which will result in lower voltage drop and thus lower voltage distortion at the point of common coupling (PCC).</a:t>
            </a:r>
          </a:p>
          <a:p>
            <a:pPr marR="0">
              <a:spcBef>
                <a:spcPts val="0"/>
              </a:spcBef>
              <a:spcAft>
                <a:spcPts val="300"/>
              </a:spcAft>
            </a:pPr>
            <a:r>
              <a:rPr lang="en-US" sz="1400" dirty="0">
                <a:solidFill>
                  <a:schemeClr val="tx1"/>
                </a:solidFill>
                <a:latin typeface="Calibri" panose="020F0502020204030204" pitchFamily="34" charset="0"/>
                <a:cs typeface="Calibri" panose="020F0502020204030204" pitchFamily="34" charset="0"/>
              </a:rPr>
              <a:t>Even harmonics are limited to 25% of the odd harmonic limits as specified in the Table. </a:t>
            </a:r>
          </a:p>
          <a:p>
            <a:pPr marR="0">
              <a:spcBef>
                <a:spcPts val="0"/>
              </a:spcBef>
              <a:spcAft>
                <a:spcPts val="300"/>
              </a:spcAft>
            </a:pPr>
            <a:r>
              <a:rPr lang="en-US" sz="1400" dirty="0">
                <a:solidFill>
                  <a:schemeClr val="tx1"/>
                </a:solidFill>
                <a:latin typeface="Calibri" panose="020F0502020204030204" pitchFamily="34" charset="0"/>
                <a:cs typeface="Calibri" panose="020F0502020204030204" pitchFamily="34" charset="0"/>
              </a:rPr>
              <a:t>Current distortions that result in a dc offset, such as half‐wave rectifiers, are not allowed.</a:t>
            </a:r>
          </a:p>
          <a:p>
            <a:pPr marR="0">
              <a:spcBef>
                <a:spcPts val="0"/>
              </a:spcBef>
              <a:spcAft>
                <a:spcPts val="300"/>
              </a:spcAft>
            </a:pPr>
            <a:r>
              <a:rPr lang="en-US" sz="1400" dirty="0">
                <a:solidFill>
                  <a:schemeClr val="tx1"/>
                </a:solidFill>
                <a:latin typeface="Calibri" panose="020F0502020204030204" pitchFamily="34" charset="0"/>
                <a:cs typeface="Calibri" panose="020F0502020204030204" pitchFamily="34" charset="0"/>
              </a:rPr>
              <a:t>IEEE Std 519‐2014 also provides values for maximum allowed distortion for systems with higher short‐circuit current to maximum load demand current.</a:t>
            </a:r>
            <a:br>
              <a:rPr lang="en-US" sz="1400" dirty="0">
                <a:solidFill>
                  <a:schemeClr val="tx1"/>
                </a:solidFill>
                <a:latin typeface="Calibri" panose="020F0502020204030204" pitchFamily="34" charset="0"/>
                <a:cs typeface="Calibri" panose="020F0502020204030204" pitchFamily="34" charset="0"/>
              </a:rPr>
            </a:br>
            <a:endParaRPr lang="en-US" sz="14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18</a:t>
            </a:fld>
            <a:endParaRPr lang="en-US"/>
          </a:p>
        </p:txBody>
      </p:sp>
      <p:pic>
        <p:nvPicPr>
          <p:cNvPr id="6" name="Picture 5">
            <a:extLst>
              <a:ext uri="{FF2B5EF4-FFF2-40B4-BE49-F238E27FC236}">
                <a16:creationId xmlns:a16="http://schemas.microsoft.com/office/drawing/2014/main" id="{171FCA84-B35E-FA98-8388-75CC1494516F}"/>
              </a:ext>
            </a:extLst>
          </p:cNvPr>
          <p:cNvPicPr>
            <a:picLocks noChangeAspect="1"/>
          </p:cNvPicPr>
          <p:nvPr/>
        </p:nvPicPr>
        <p:blipFill>
          <a:blip r:embed="rId2"/>
          <a:stretch>
            <a:fillRect/>
          </a:stretch>
        </p:blipFill>
        <p:spPr>
          <a:xfrm>
            <a:off x="5331542" y="2238320"/>
            <a:ext cx="3781425" cy="1495425"/>
          </a:xfrm>
          <a:prstGeom prst="rect">
            <a:avLst/>
          </a:prstGeom>
        </p:spPr>
      </p:pic>
      <p:sp>
        <p:nvSpPr>
          <p:cNvPr id="8" name="TextBox 7">
            <a:extLst>
              <a:ext uri="{FF2B5EF4-FFF2-40B4-BE49-F238E27FC236}">
                <a16:creationId xmlns:a16="http://schemas.microsoft.com/office/drawing/2014/main" id="{636C4AC8-8CDB-E133-5FBE-F0053894D332}"/>
              </a:ext>
            </a:extLst>
          </p:cNvPr>
          <p:cNvSpPr txBox="1"/>
          <p:nvPr/>
        </p:nvSpPr>
        <p:spPr>
          <a:xfrm>
            <a:off x="5544625" y="3646794"/>
            <a:ext cx="3355258"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Table: Current distortion limits for systems rated 120V through 69 kV for SCR ratio less than 20.</a:t>
            </a:r>
          </a:p>
        </p:txBody>
      </p:sp>
      <p:sp>
        <p:nvSpPr>
          <p:cNvPr id="4" name="Footer Placeholder 4">
            <a:extLst>
              <a:ext uri="{FF2B5EF4-FFF2-40B4-BE49-F238E27FC236}">
                <a16:creationId xmlns:a16="http://schemas.microsoft.com/office/drawing/2014/main" id="{3577D5BF-C9AD-58B9-51D0-7D0F5E7F9CB8}"/>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019430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3.4 Standards for Harmonic Control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indent="0" algn="just">
                  <a:spcBef>
                    <a:spcPts val="0"/>
                  </a:spcBef>
                  <a:spcAft>
                    <a:spcPts val="1200"/>
                  </a:spcAft>
                  <a:buNone/>
                </a:pPr>
                <a:r>
                  <a:rPr lang="en-US" sz="1800" b="1" dirty="0">
                    <a:solidFill>
                      <a:schemeClr val="tx1"/>
                    </a:solidFill>
                    <a:latin typeface="Calibri" panose="020F0502020204030204" pitchFamily="34" charset="0"/>
                    <a:cs typeface="Calibri" panose="020F0502020204030204" pitchFamily="34" charset="0"/>
                  </a:rPr>
                  <a:t>Example 1</a:t>
                </a:r>
              </a:p>
              <a:p>
                <a:pPr marL="0" marR="0" indent="0" algn="just">
                  <a:spcBef>
                    <a:spcPts val="0"/>
                  </a:spcBef>
                  <a:spcAft>
                    <a:spcPts val="1200"/>
                  </a:spcAft>
                  <a:buNone/>
                </a:pPr>
                <a:r>
                  <a:rPr lang="en-US" sz="1800" dirty="0">
                    <a:solidFill>
                      <a:schemeClr val="tx1"/>
                    </a:solidFill>
                    <a:latin typeface="Calibri" panose="020F0502020204030204" pitchFamily="34" charset="0"/>
                    <a:cs typeface="Calibri" panose="020F0502020204030204" pitchFamily="34" charset="0"/>
                  </a:rPr>
                  <a:t>A distribution system has a short-circuit impedance </a:t>
                </a:r>
                <a:r>
                  <a:rPr lang="en-US" sz="1800" i="1" dirty="0">
                    <a:solidFill>
                      <a:schemeClr val="tx1"/>
                    </a:solidFill>
                    <a:latin typeface="Calibri" panose="020F0502020204030204" pitchFamily="34" charset="0"/>
                    <a:cs typeface="Calibri" panose="020F0502020204030204" pitchFamily="34" charset="0"/>
                  </a:rPr>
                  <a:t>0+j0.05 per unit </a:t>
                </a:r>
                <a:r>
                  <a:rPr lang="en-US" sz="1800" dirty="0">
                    <a:solidFill>
                      <a:schemeClr val="tx1"/>
                    </a:solidFill>
                    <a:latin typeface="Calibri" panose="020F0502020204030204" pitchFamily="34" charset="0"/>
                    <a:cs typeface="Calibri" panose="020F0502020204030204" pitchFamily="34" charset="0"/>
                  </a:rPr>
                  <a:t>on a </a:t>
                </a:r>
                <a:r>
                  <a:rPr lang="en-US" sz="1800" i="1" dirty="0">
                    <a:solidFill>
                      <a:schemeClr val="tx1"/>
                    </a:solidFill>
                    <a:latin typeface="Calibri" panose="020F0502020204030204" pitchFamily="34" charset="0"/>
                    <a:cs typeface="Calibri" panose="020F0502020204030204" pitchFamily="34" charset="0"/>
                  </a:rPr>
                  <a:t>0.333 -MVA, 7800-V base </a:t>
                </a:r>
                <a:r>
                  <a:rPr lang="en-US" sz="1800" dirty="0">
                    <a:solidFill>
                      <a:schemeClr val="tx1"/>
                    </a:solidFill>
                    <a:latin typeface="Calibri" panose="020F0502020204030204" pitchFamily="34" charset="0"/>
                    <a:cs typeface="Calibri" panose="020F0502020204030204" pitchFamily="34" charset="0"/>
                  </a:rPr>
                  <a:t>(this is a single-phase system). If a load effectively injects </a:t>
                </a:r>
                <a:r>
                  <a:rPr lang="en-US" sz="1800" i="1" dirty="0">
                    <a:solidFill>
                      <a:schemeClr val="tx1"/>
                    </a:solidFill>
                    <a:latin typeface="Calibri" panose="020F0502020204030204" pitchFamily="34" charset="0"/>
                    <a:cs typeface="Calibri" panose="020F0502020204030204" pitchFamily="34" charset="0"/>
                  </a:rPr>
                  <a:t>1A</a:t>
                </a:r>
                <a:r>
                  <a:rPr lang="en-US" sz="1800" dirty="0">
                    <a:solidFill>
                      <a:schemeClr val="tx1"/>
                    </a:solidFill>
                    <a:latin typeface="Calibri" panose="020F0502020204030204" pitchFamily="34" charset="0"/>
                    <a:cs typeface="Calibri" panose="020F0502020204030204" pitchFamily="34" charset="0"/>
                  </a:rPr>
                  <a:t> at the fifth harmonic into the bus, estimate the fifth harmonic voltage that results in the system.</a:t>
                </a:r>
              </a:p>
              <a:p>
                <a:pPr marL="0" marR="0" lvl="0" indent="0">
                  <a:spcBef>
                    <a:spcPts val="0"/>
                  </a:spcBef>
                  <a:spcAft>
                    <a:spcPts val="600"/>
                  </a:spcAft>
                  <a:buNone/>
                  <a:tabLst>
                    <a:tab pos="457200" algn="l"/>
                  </a:tabLst>
                </a:pPr>
                <a:r>
                  <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Solution</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m>
                        <m:mPr>
                          <m:plcHide m:val="on"/>
                          <m:mcs>
                            <m:mc>
                              <m:mcPr>
                                <m:count m:val="1"/>
                                <m:mcJc m:val="center"/>
                              </m:mcPr>
                            </m:mc>
                          </m:mcs>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m:rPr>
                                    <m:nor/>
                                  </m:rP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m:t>base</m:t>
                                </m:r>
                                <m:r>
                                  <m:rPr>
                                    <m:nor/>
                                  </m:rPr>
                                  <a:rPr lang="en-US" sz="16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m:rPr>
                                        <m:nor/>
                                      </m:rP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m:t>base</m:t>
                                    </m:r>
                                    <m:r>
                                      <m:rPr>
                                        <m:nor/>
                                      </m:rPr>
                                      <a:rPr lang="en-US" sz="16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num>
                              <m:den>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m:rPr>
                                        <m:nor/>
                                      </m:rPr>
                                      <a:rPr lang="en-US" sz="1600">
                                        <a:solidFill>
                                          <a:schemeClr val="tx1"/>
                                        </a:solidFill>
                                        <a:effectLst/>
                                        <a:latin typeface="Calibri" panose="020F0502020204030204" pitchFamily="34" charset="0"/>
                                        <a:ea typeface="Calibri" panose="020F0502020204030204" pitchFamily="34" charset="0"/>
                                        <a:cs typeface="Calibri" panose="020F0502020204030204" pitchFamily="34" charset="0"/>
                                      </a:rPr>
                                      <m:t>base</m:t>
                                    </m:r>
                                    <m:r>
                                      <m:rPr>
                                        <m:nor/>
                                      </m:rPr>
                                      <a:rPr lang="en-US" sz="1600" i="1">
                                        <a:solidFill>
                                          <a:schemeClr val="tx1"/>
                                        </a:solidFill>
                                        <a:effectLst/>
                                        <a:latin typeface="Calibri" panose="020F0502020204030204" pitchFamily="34" charset="0"/>
                                        <a:ea typeface="Calibri" panose="020F0502020204030204" pitchFamily="34" charset="0"/>
                                        <a:cs typeface="Calibri" panose="020F0502020204030204" pitchFamily="34" charset="0"/>
                                      </a:rPr>
                                      <m:t> </m:t>
                                    </m:r>
                                  </m:sub>
                                </m:sSub>
                              </m:den>
                            </m:f>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0.333×</m:t>
                                </m:r>
                                <m:sSup>
                                  <m:sSup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m:t>
                                    </m:r>
                                  </m:e>
                                  <m:sup>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m:t>
                                    </m:r>
                                  </m:sup>
                                </m:sSup>
                              </m:num>
                              <m:den>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7800</m:t>
                                </m:r>
                              </m:den>
                            </m:f>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=42.69 </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1 </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A</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42.69</m:t>
                                </m:r>
                              </m:den>
                            </m:f>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=0.023</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pu</m:t>
                            </m:r>
                          </m:e>
                        </m:mr>
                        <m:mr>
                          <m:e>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𝑍</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0.05|)(0.023)=0.0058</m:t>
                            </m:r>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pu</m:t>
                            </m:r>
                          </m:e>
                        </m:mr>
                      </m:m>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12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Note that we have used a multiplier of 5 to scale the impedance because the frequency is five times that of the fundamental.</a:t>
                </a:r>
              </a:p>
              <a:p>
                <a:pPr marL="0" marR="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|=0.0058×7800=44.85 </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V</m:t>
                      </m:r>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a:p>
                <a:pPr marL="342900" marR="0" indent="-342900" algn="just">
                  <a:spcBef>
                    <a:spcPts val="0"/>
                  </a:spcBef>
                  <a:spcAft>
                    <a:spcPts val="1200"/>
                  </a:spcAf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a:p>
                <a:pPr marL="0" marR="0" indent="0" algn="just">
                  <a:spcBef>
                    <a:spcPts val="0"/>
                  </a:spcBef>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a:p>
                <a:pPr marL="342900" marR="0" indent="-342900" algn="just">
                  <a:spcBef>
                    <a:spcPts val="0"/>
                  </a:spcBef>
                  <a:spcAft>
                    <a:spcPts val="1200"/>
                  </a:spcAf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6"/>
                <a:ext cx="8229600" cy="4977385"/>
              </a:xfrm>
              <a:blipFill>
                <a:blip r:embed="rId2"/>
                <a:stretch>
                  <a:fillRect l="-593" t="-735" r="-59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19</a:t>
            </a:fld>
            <a:endParaRPr lang="en-US"/>
          </a:p>
        </p:txBody>
      </p:sp>
      <p:sp>
        <p:nvSpPr>
          <p:cNvPr id="4" name="Footer Placeholder 4">
            <a:extLst>
              <a:ext uri="{FF2B5EF4-FFF2-40B4-BE49-F238E27FC236}">
                <a16:creationId xmlns:a16="http://schemas.microsoft.com/office/drawing/2014/main" id="{45ECB652-C154-F54C-20E7-E9B7963AFD7D}"/>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3884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175"/>
            <a:ext cx="9144000" cy="1470025"/>
          </a:xfrm>
        </p:spPr>
        <p:txBody>
          <a:bodyPr/>
          <a:lstStyle/>
          <a:p>
            <a:pPr algn="ctr"/>
            <a:r>
              <a:rPr lang="en-US" sz="4000" b="1"/>
              <a:t>Power Quality for Distribution System</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3.4 Standards for Harmonic Control</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indent="0" algn="just">
              <a:spcBef>
                <a:spcPts val="0"/>
              </a:spcBef>
              <a:spcAft>
                <a:spcPts val="1200"/>
              </a:spcAft>
              <a:buNone/>
            </a:pPr>
            <a:r>
              <a:rPr lang="en-US" sz="1800" b="1" dirty="0">
                <a:solidFill>
                  <a:schemeClr val="tx1"/>
                </a:solidFill>
                <a:latin typeface="Calibri" panose="020F0502020204030204" pitchFamily="34" charset="0"/>
                <a:cs typeface="Calibri" panose="020F0502020204030204" pitchFamily="34" charset="0"/>
              </a:rPr>
              <a:t>Example 2</a:t>
            </a:r>
          </a:p>
          <a:p>
            <a:pPr marL="0" marR="0" indent="0" algn="just">
              <a:spcBef>
                <a:spcPts val="0"/>
              </a:spcBef>
              <a:spcAft>
                <a:spcPts val="1200"/>
              </a:spcAft>
              <a:buNone/>
            </a:pPr>
            <a:r>
              <a:rPr lang="en-US" sz="1800" dirty="0">
                <a:solidFill>
                  <a:schemeClr val="tx1"/>
                </a:solidFill>
                <a:latin typeface="Calibri" panose="020F0502020204030204" pitchFamily="34" charset="0"/>
                <a:cs typeface="Calibri" panose="020F0502020204030204" pitchFamily="34" charset="0"/>
              </a:rPr>
              <a:t>A residence has a dedicated single‐phase distribution transformer rated 27.5 kVA, 12.47 kV/120 V, and 8.1% reactance. Estimate the maximum third harmonic current that can be taken from the transformer by a nonlinear load in this residence. Consider the impedance of the feeder to be 0.0508 + j49.230 Ω and maximum load demand current to be 60% of the current at rated value and use reasonable assumption for the SCR.</a:t>
            </a:r>
          </a:p>
          <a:p>
            <a:pPr marL="0" marR="0" indent="0" algn="just">
              <a:spcBef>
                <a:spcPts val="0"/>
              </a:spcBef>
              <a:spcAft>
                <a:spcPts val="1200"/>
              </a:spcAft>
              <a:buNone/>
            </a:pPr>
            <a:r>
              <a:rPr lang="en-US"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Solution</a:t>
            </a:r>
          </a:p>
          <a:p>
            <a:pPr marL="0" marR="0" indent="0" algn="just">
              <a:spcBef>
                <a:spcPts val="0"/>
              </a:spcBef>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a:p>
            <a:pPr marL="0" marR="0" indent="0" algn="just">
              <a:spcBef>
                <a:spcPts val="0"/>
              </a:spcBef>
              <a:spcAft>
                <a:spcPts val="1200"/>
              </a:spcAft>
              <a:buNone/>
            </a:pPr>
            <a:r>
              <a:rPr lang="en-US" sz="1800" dirty="0">
                <a:solidFill>
                  <a:schemeClr val="tx1"/>
                </a:solidFill>
                <a:latin typeface="Calibri" panose="020F0502020204030204" pitchFamily="34" charset="0"/>
                <a:cs typeface="Calibri" panose="020F0502020204030204" pitchFamily="34" charset="0"/>
              </a:rPr>
              <a:t>For the transformer, </a:t>
            </a:r>
            <a:r>
              <a:rPr lang="en-US" sz="1800" dirty="0" err="1">
                <a:solidFill>
                  <a:schemeClr val="tx1"/>
                </a:solidFill>
                <a:latin typeface="Calibri" panose="020F0502020204030204" pitchFamily="34" charset="0"/>
                <a:cs typeface="Calibri" panose="020F0502020204030204" pitchFamily="34" charset="0"/>
              </a:rPr>
              <a:t>X</a:t>
            </a:r>
            <a:r>
              <a:rPr lang="en-US" sz="1800" baseline="-25000" dirty="0" err="1">
                <a:solidFill>
                  <a:schemeClr val="tx1"/>
                </a:solidFill>
                <a:latin typeface="Calibri" panose="020F0502020204030204" pitchFamily="34" charset="0"/>
                <a:cs typeface="Calibri" panose="020F0502020204030204" pitchFamily="34" charset="0"/>
              </a:rPr>
              <a:t>actual</a:t>
            </a:r>
            <a:r>
              <a:rPr lang="en-US" sz="1800" dirty="0">
                <a:solidFill>
                  <a:schemeClr val="tx1"/>
                </a:solidFill>
                <a:latin typeface="Calibri" panose="020F0502020204030204" pitchFamily="34" charset="0"/>
                <a:cs typeface="Calibri" panose="020F0502020204030204" pitchFamily="34" charset="0"/>
              </a:rPr>
              <a:t> = 0.081 × 0.5236 = 0.0424 Ω. Convert the impedance of the feeder from the high side to the low side, or:</a:t>
            </a:r>
          </a:p>
          <a:p>
            <a:pPr marL="0" marR="0" indent="0" algn="just">
              <a:spcBef>
                <a:spcPts val="0"/>
              </a:spcBef>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a:p>
            <a:pPr marL="342900" marR="0" indent="-342900" algn="just">
              <a:spcBef>
                <a:spcPts val="0"/>
              </a:spcBef>
              <a:spcAft>
                <a:spcPts val="1200"/>
              </a:spcAf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20</a:t>
            </a:fld>
            <a:endParaRPr lang="en-US"/>
          </a:p>
        </p:txBody>
      </p:sp>
      <p:pic>
        <p:nvPicPr>
          <p:cNvPr id="4" name="Picture 3">
            <a:extLst>
              <a:ext uri="{FF2B5EF4-FFF2-40B4-BE49-F238E27FC236}">
                <a16:creationId xmlns:a16="http://schemas.microsoft.com/office/drawing/2014/main" id="{50D70CCB-4E03-7243-ABBF-710A038886CA}"/>
              </a:ext>
            </a:extLst>
          </p:cNvPr>
          <p:cNvPicPr>
            <a:picLocks noChangeAspect="1"/>
          </p:cNvPicPr>
          <p:nvPr/>
        </p:nvPicPr>
        <p:blipFill>
          <a:blip r:embed="rId2"/>
          <a:stretch>
            <a:fillRect/>
          </a:stretch>
        </p:blipFill>
        <p:spPr>
          <a:xfrm>
            <a:off x="3246031" y="3284060"/>
            <a:ext cx="2651937" cy="674306"/>
          </a:xfrm>
          <a:prstGeom prst="rect">
            <a:avLst/>
          </a:prstGeom>
        </p:spPr>
      </p:pic>
      <p:pic>
        <p:nvPicPr>
          <p:cNvPr id="6" name="Picture 5">
            <a:extLst>
              <a:ext uri="{FF2B5EF4-FFF2-40B4-BE49-F238E27FC236}">
                <a16:creationId xmlns:a16="http://schemas.microsoft.com/office/drawing/2014/main" id="{7A11DAE9-70A8-C575-38FC-062C870C5B4B}"/>
              </a:ext>
            </a:extLst>
          </p:cNvPr>
          <p:cNvPicPr>
            <a:picLocks noChangeAspect="1"/>
          </p:cNvPicPr>
          <p:nvPr/>
        </p:nvPicPr>
        <p:blipFill>
          <a:blip r:embed="rId3"/>
          <a:stretch>
            <a:fillRect/>
          </a:stretch>
        </p:blipFill>
        <p:spPr>
          <a:xfrm>
            <a:off x="2592460" y="4491151"/>
            <a:ext cx="3960740" cy="613088"/>
          </a:xfrm>
          <a:prstGeom prst="rect">
            <a:avLst/>
          </a:prstGeom>
        </p:spPr>
      </p:pic>
      <p:sp>
        <p:nvSpPr>
          <p:cNvPr id="8" name="Footer Placeholder 4">
            <a:extLst>
              <a:ext uri="{FF2B5EF4-FFF2-40B4-BE49-F238E27FC236}">
                <a16:creationId xmlns:a16="http://schemas.microsoft.com/office/drawing/2014/main" id="{43D7E49C-3292-5225-B4B1-37A01A778F53}"/>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4262646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3.4 Standards for Harmonic Control</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indent="0" algn="just">
              <a:spcBef>
                <a:spcPts val="0"/>
              </a:spcBef>
              <a:spcAft>
                <a:spcPts val="1200"/>
              </a:spcAft>
              <a:buNone/>
            </a:pPr>
            <a:r>
              <a:rPr lang="en-US" sz="1800" dirty="0">
                <a:solidFill>
                  <a:schemeClr val="tx1"/>
                </a:solidFill>
                <a:latin typeface="Calibri" panose="020F0502020204030204" pitchFamily="34" charset="0"/>
                <a:cs typeface="Calibri" panose="020F0502020204030204" pitchFamily="34" charset="0"/>
              </a:rPr>
              <a:t>Neglect the resistance because it is too small. Therefore,</a:t>
            </a:r>
          </a:p>
          <a:p>
            <a:pPr marL="0" marR="0" indent="0" algn="just">
              <a:spcBef>
                <a:spcPts val="0"/>
              </a:spcBef>
              <a:spcAft>
                <a:spcPts val="1200"/>
              </a:spcAft>
              <a:buNone/>
            </a:pPr>
            <a:endParaRPr lang="en-US" sz="1800" dirty="0">
              <a:solidFill>
                <a:schemeClr val="tx1"/>
              </a:solidFill>
              <a:latin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1800" dirty="0">
                <a:solidFill>
                  <a:schemeClr val="tx1"/>
                </a:solidFill>
                <a:latin typeface="Calibri" panose="020F0502020204030204" pitchFamily="34" charset="0"/>
                <a:cs typeface="Calibri" panose="020F0502020204030204" pitchFamily="34" charset="0"/>
              </a:rPr>
              <a:t>Or</a:t>
            </a:r>
          </a:p>
          <a:p>
            <a:pPr marL="0" marR="0" indent="0" algn="just">
              <a:spcBef>
                <a:spcPts val="0"/>
              </a:spcBef>
              <a:spcAft>
                <a:spcPts val="1200"/>
              </a:spcAft>
              <a:buNone/>
            </a:pPr>
            <a:r>
              <a:rPr lang="en-US" sz="1800" dirty="0">
                <a:solidFill>
                  <a:schemeClr val="tx1"/>
                </a:solidFill>
                <a:latin typeface="Calibri" panose="020F0502020204030204" pitchFamily="34" charset="0"/>
                <a:cs typeface="Calibri" panose="020F0502020204030204" pitchFamily="34" charset="0"/>
              </a:rPr>
              <a:t>Therefore,</a:t>
            </a:r>
          </a:p>
          <a:p>
            <a:pPr marL="0" marR="0" indent="0" algn="just">
              <a:spcBef>
                <a:spcPts val="0"/>
              </a:spcBef>
              <a:spcAft>
                <a:spcPts val="1200"/>
              </a:spcAft>
              <a:buNone/>
            </a:pPr>
            <a:r>
              <a:rPr lang="en-US" sz="1800" dirty="0">
                <a:solidFill>
                  <a:schemeClr val="tx1"/>
                </a:solidFill>
                <a:latin typeface="Calibri" panose="020F0502020204030204" pitchFamily="34" charset="0"/>
                <a:cs typeface="Calibri" panose="020F0502020204030204" pitchFamily="34" charset="0"/>
              </a:rPr>
              <a:t>And</a:t>
            </a:r>
            <a:r>
              <a:rPr lang="en-US" sz="1800" i="1" dirty="0">
                <a:solidFill>
                  <a:schemeClr val="tx1"/>
                </a:solidFill>
                <a:latin typeface="Calibri" panose="020F0502020204030204" pitchFamily="34" charset="0"/>
                <a:cs typeface="Calibri" panose="020F0502020204030204" pitchFamily="34" charset="0"/>
              </a:rPr>
              <a:t> </a:t>
            </a:r>
            <a:r>
              <a:rPr lang="fr-FR" sz="1800" i="1" dirty="0">
                <a:solidFill>
                  <a:schemeClr val="tx1"/>
                </a:solidFill>
                <a:latin typeface="Calibri" panose="020F0502020204030204" pitchFamily="34" charset="0"/>
                <a:cs typeface="Calibri" panose="020F0502020204030204" pitchFamily="34" charset="0"/>
              </a:rPr>
              <a:t>I</a:t>
            </a:r>
            <a:r>
              <a:rPr lang="fr-FR" sz="1800" i="1" baseline="-25000" dirty="0">
                <a:solidFill>
                  <a:schemeClr val="tx1"/>
                </a:solidFill>
                <a:latin typeface="Calibri" panose="020F0502020204030204" pitchFamily="34" charset="0"/>
                <a:cs typeface="Calibri" panose="020F0502020204030204" pitchFamily="34" charset="0"/>
              </a:rPr>
              <a:t>L</a:t>
            </a:r>
            <a:r>
              <a:rPr lang="fr-FR" sz="1800" dirty="0">
                <a:solidFill>
                  <a:schemeClr val="tx1"/>
                </a:solidFill>
                <a:latin typeface="Calibri" panose="020F0502020204030204" pitchFamily="34" charset="0"/>
                <a:cs typeface="Calibri" panose="020F0502020204030204" pitchFamily="34" charset="0"/>
              </a:rPr>
              <a:t> = 0.6 pu as </a:t>
            </a:r>
            <a:r>
              <a:rPr lang="fr-FR" sz="1800" dirty="0" err="1">
                <a:solidFill>
                  <a:schemeClr val="tx1"/>
                </a:solidFill>
                <a:latin typeface="Calibri" panose="020F0502020204030204" pitchFamily="34" charset="0"/>
                <a:cs typeface="Calibri" panose="020F0502020204030204" pitchFamily="34" charset="0"/>
              </a:rPr>
              <a:t>specified</a:t>
            </a:r>
            <a:r>
              <a:rPr lang="fr-FR" sz="1800" dirty="0">
                <a:solidFill>
                  <a:schemeClr val="tx1"/>
                </a:solidFill>
                <a:latin typeface="Calibri" panose="020F0502020204030204" pitchFamily="34" charset="0"/>
                <a:cs typeface="Calibri" panose="020F0502020204030204" pitchFamily="34" charset="0"/>
              </a:rPr>
              <a:t>.</a:t>
            </a:r>
          </a:p>
          <a:p>
            <a:pPr marL="0" marR="0" indent="0" algn="just">
              <a:spcBef>
                <a:spcPts val="0"/>
              </a:spcBef>
              <a:spcAft>
                <a:spcPts val="1200"/>
              </a:spcAft>
              <a:buNone/>
            </a:pPr>
            <a:r>
              <a:rPr lang="en-US" sz="1800" dirty="0">
                <a:solidFill>
                  <a:schemeClr val="tx1"/>
                </a:solidFill>
                <a:latin typeface="Calibri" panose="020F0502020204030204" pitchFamily="34" charset="0"/>
                <a:cs typeface="Calibri" panose="020F0502020204030204" pitchFamily="34" charset="0"/>
              </a:rPr>
              <a:t>This gives</a:t>
            </a:r>
            <a:r>
              <a:rPr lang="fr-FR" sz="1800" dirty="0">
                <a:solidFill>
                  <a:schemeClr val="tx1"/>
                </a:solidFill>
                <a:latin typeface="Calibri" panose="020F0502020204030204" pitchFamily="34" charset="0"/>
                <a:cs typeface="Calibri" panose="020F0502020204030204" pitchFamily="34" charset="0"/>
              </a:rPr>
              <a:t>                                                                   , </a:t>
            </a:r>
            <a:r>
              <a:rPr lang="en-US" sz="1800" dirty="0">
                <a:solidFill>
                  <a:schemeClr val="tx1"/>
                </a:solidFill>
                <a:latin typeface="Calibri" panose="020F0502020204030204" pitchFamily="34" charset="0"/>
                <a:cs typeface="Calibri" panose="020F0502020204030204" pitchFamily="34" charset="0"/>
              </a:rPr>
              <a:t>which is less than 20. Therefore, from </a:t>
            </a:r>
          </a:p>
          <a:p>
            <a:pPr marL="0" marR="0" indent="0" algn="just">
              <a:spcBef>
                <a:spcPts val="0"/>
              </a:spcBef>
              <a:spcAft>
                <a:spcPts val="1200"/>
              </a:spcAft>
              <a:buNone/>
            </a:pPr>
            <a:r>
              <a:rPr lang="en-US" sz="1800" dirty="0">
                <a:solidFill>
                  <a:schemeClr val="tx1"/>
                </a:solidFill>
                <a:latin typeface="Calibri" panose="020F0502020204030204" pitchFamily="34" charset="0"/>
                <a:cs typeface="Calibri" panose="020F0502020204030204" pitchFamily="34" charset="0"/>
              </a:rPr>
              <a:t>the Table , the limit for the third harmonic current is 4%.</a:t>
            </a:r>
          </a:p>
          <a:p>
            <a:pPr marL="0" marR="0" indent="0" algn="just">
              <a:spcBef>
                <a:spcPts val="0"/>
              </a:spcBef>
              <a:spcAft>
                <a:spcPts val="1200"/>
              </a:spcAft>
              <a:buNone/>
            </a:pPr>
            <a:endParaRPr lang="en-US" sz="1800" dirty="0">
              <a:solidFill>
                <a:schemeClr val="tx1"/>
              </a:solidFill>
              <a:latin typeface="Calibri" panose="020F0502020204030204" pitchFamily="34" charset="0"/>
              <a:cs typeface="Calibri" panose="020F0502020204030204" pitchFamily="34" charset="0"/>
            </a:endParaRPr>
          </a:p>
          <a:p>
            <a:pPr marL="0" marR="0" indent="0" algn="just">
              <a:spcBef>
                <a:spcPts val="0"/>
              </a:spcBef>
              <a:spcAft>
                <a:spcPts val="1200"/>
              </a:spcAft>
              <a:buNone/>
            </a:pPr>
            <a:endParaRPr lang="en-US" sz="1800" dirty="0">
              <a:solidFill>
                <a:schemeClr val="tx1"/>
              </a:solidFill>
              <a:latin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1800" dirty="0">
                <a:solidFill>
                  <a:schemeClr val="tx1"/>
                </a:solidFill>
                <a:latin typeface="Calibri" panose="020F0502020204030204" pitchFamily="34" charset="0"/>
                <a:cs typeface="Calibri" panose="020F0502020204030204" pitchFamily="34" charset="0"/>
              </a:rPr>
              <a:t>Therefore, the third harmonic current must be less than 0.04 × 137.5 = 5.5 A.</a:t>
            </a:r>
          </a:p>
          <a:p>
            <a:pPr marL="342900" marR="0" indent="-342900" algn="just">
              <a:spcBef>
                <a:spcPts val="0"/>
              </a:spcBef>
              <a:spcAft>
                <a:spcPts val="1200"/>
              </a:spcAft>
              <a:buAutoNum type="arabicPeriod"/>
            </a:pP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21</a:t>
            </a:fld>
            <a:endParaRPr lang="en-US"/>
          </a:p>
        </p:txBody>
      </p:sp>
      <p:pic>
        <p:nvPicPr>
          <p:cNvPr id="9" name="Picture 8">
            <a:extLst>
              <a:ext uri="{FF2B5EF4-FFF2-40B4-BE49-F238E27FC236}">
                <a16:creationId xmlns:a16="http://schemas.microsoft.com/office/drawing/2014/main" id="{772D8FA9-15FE-ABFD-C6C0-7BEB4386A807}"/>
              </a:ext>
            </a:extLst>
          </p:cNvPr>
          <p:cNvPicPr>
            <a:picLocks noChangeAspect="1"/>
          </p:cNvPicPr>
          <p:nvPr/>
        </p:nvPicPr>
        <p:blipFill>
          <a:blip r:embed="rId2"/>
          <a:stretch>
            <a:fillRect/>
          </a:stretch>
        </p:blipFill>
        <p:spPr>
          <a:xfrm>
            <a:off x="2983278" y="1223807"/>
            <a:ext cx="3177444" cy="319368"/>
          </a:xfrm>
          <a:prstGeom prst="rect">
            <a:avLst/>
          </a:prstGeom>
        </p:spPr>
      </p:pic>
      <p:pic>
        <p:nvPicPr>
          <p:cNvPr id="10" name="Picture 9">
            <a:extLst>
              <a:ext uri="{FF2B5EF4-FFF2-40B4-BE49-F238E27FC236}">
                <a16:creationId xmlns:a16="http://schemas.microsoft.com/office/drawing/2014/main" id="{52D9742D-B9D3-D058-0CD2-5F19E7A971F6}"/>
              </a:ext>
            </a:extLst>
          </p:cNvPr>
          <p:cNvPicPr>
            <a:picLocks noChangeAspect="1"/>
          </p:cNvPicPr>
          <p:nvPr/>
        </p:nvPicPr>
        <p:blipFill rotWithShape="1">
          <a:blip r:embed="rId3"/>
          <a:srcRect t="15557" r="1203"/>
          <a:stretch/>
        </p:blipFill>
        <p:spPr>
          <a:xfrm>
            <a:off x="2861006" y="1724226"/>
            <a:ext cx="2462709" cy="319368"/>
          </a:xfrm>
          <a:prstGeom prst="rect">
            <a:avLst/>
          </a:prstGeom>
        </p:spPr>
      </p:pic>
      <p:pic>
        <p:nvPicPr>
          <p:cNvPr id="12" name="Picture 11">
            <a:extLst>
              <a:ext uri="{FF2B5EF4-FFF2-40B4-BE49-F238E27FC236}">
                <a16:creationId xmlns:a16="http://schemas.microsoft.com/office/drawing/2014/main" id="{E38AFEAF-5648-5F40-1057-EBAC50414D21}"/>
              </a:ext>
            </a:extLst>
          </p:cNvPr>
          <p:cNvPicPr>
            <a:picLocks noChangeAspect="1"/>
          </p:cNvPicPr>
          <p:nvPr/>
        </p:nvPicPr>
        <p:blipFill>
          <a:blip r:embed="rId4"/>
          <a:stretch>
            <a:fillRect/>
          </a:stretch>
        </p:blipFill>
        <p:spPr>
          <a:xfrm>
            <a:off x="2983278" y="2181924"/>
            <a:ext cx="2110435" cy="309531"/>
          </a:xfrm>
          <a:prstGeom prst="rect">
            <a:avLst/>
          </a:prstGeom>
        </p:spPr>
      </p:pic>
      <p:pic>
        <p:nvPicPr>
          <p:cNvPr id="13" name="Picture 12">
            <a:extLst>
              <a:ext uri="{FF2B5EF4-FFF2-40B4-BE49-F238E27FC236}">
                <a16:creationId xmlns:a16="http://schemas.microsoft.com/office/drawing/2014/main" id="{0DF71B04-7EA7-F0A6-E236-ABAA86BCD830}"/>
              </a:ext>
            </a:extLst>
          </p:cNvPr>
          <p:cNvPicPr>
            <a:picLocks noChangeAspect="1"/>
          </p:cNvPicPr>
          <p:nvPr/>
        </p:nvPicPr>
        <p:blipFill>
          <a:blip r:embed="rId5"/>
          <a:stretch>
            <a:fillRect/>
          </a:stretch>
        </p:blipFill>
        <p:spPr>
          <a:xfrm>
            <a:off x="2983278" y="2943579"/>
            <a:ext cx="1879288" cy="461463"/>
          </a:xfrm>
          <a:prstGeom prst="rect">
            <a:avLst/>
          </a:prstGeom>
        </p:spPr>
      </p:pic>
      <p:pic>
        <p:nvPicPr>
          <p:cNvPr id="14" name="Picture 13">
            <a:extLst>
              <a:ext uri="{FF2B5EF4-FFF2-40B4-BE49-F238E27FC236}">
                <a16:creationId xmlns:a16="http://schemas.microsoft.com/office/drawing/2014/main" id="{D9EC3455-BFDA-36A7-90F2-52F772A0642D}"/>
              </a:ext>
            </a:extLst>
          </p:cNvPr>
          <p:cNvPicPr>
            <a:picLocks noChangeAspect="1"/>
          </p:cNvPicPr>
          <p:nvPr/>
        </p:nvPicPr>
        <p:blipFill>
          <a:blip r:embed="rId6"/>
          <a:stretch>
            <a:fillRect/>
          </a:stretch>
        </p:blipFill>
        <p:spPr>
          <a:xfrm>
            <a:off x="2861006" y="3780892"/>
            <a:ext cx="2606608" cy="547066"/>
          </a:xfrm>
          <a:prstGeom prst="rect">
            <a:avLst/>
          </a:prstGeom>
        </p:spPr>
      </p:pic>
      <p:sp>
        <p:nvSpPr>
          <p:cNvPr id="15" name="Footer Placeholder 4">
            <a:extLst>
              <a:ext uri="{FF2B5EF4-FFF2-40B4-BE49-F238E27FC236}">
                <a16:creationId xmlns:a16="http://schemas.microsoft.com/office/drawing/2014/main" id="{CC66B4CE-01F2-B075-2178-ED9098D4553C}"/>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110807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4. Momentary Interruptions</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R="0" algn="just">
              <a:spcBef>
                <a:spcPts val="0"/>
              </a:spcBef>
              <a:spcAft>
                <a:spcPts val="1200"/>
              </a:spcAft>
            </a:pPr>
            <a:r>
              <a:rPr lang="en-US" sz="2000" dirty="0">
                <a:solidFill>
                  <a:schemeClr val="tx1"/>
                </a:solidFill>
                <a:latin typeface="Calibri" panose="020F0502020204030204" pitchFamily="34" charset="0"/>
                <a:cs typeface="Calibri" panose="020F0502020204030204" pitchFamily="34" charset="0"/>
              </a:rPr>
              <a:t>Momentary interruptions occur in distributions systems due to the operation of reclosers or reclosing circuit breakers while trying to clear temporary faults and fuse‐saving operation. </a:t>
            </a:r>
          </a:p>
          <a:p>
            <a:pPr marR="0" algn="just">
              <a:spcBef>
                <a:spcPts val="0"/>
              </a:spcBef>
              <a:spcAft>
                <a:spcPts val="1200"/>
              </a:spcAft>
            </a:pPr>
            <a:r>
              <a:rPr lang="en-US" sz="2000" dirty="0">
                <a:solidFill>
                  <a:schemeClr val="tx1"/>
                </a:solidFill>
                <a:latin typeface="Calibri" panose="020F0502020204030204" pitchFamily="34" charset="0"/>
                <a:cs typeface="Calibri" panose="020F0502020204030204" pitchFamily="34" charset="0"/>
              </a:rPr>
              <a:t>While momentary interruptions are mainly considered a reliability issue, they are also a PQ issue because they cause inconvenience to customers by requiring them to reset clocks, switch off computers, and reset industrial process equipment. </a:t>
            </a:r>
          </a:p>
          <a:p>
            <a:pPr marR="0" algn="just">
              <a:spcBef>
                <a:spcPts val="0"/>
              </a:spcBef>
              <a:spcAft>
                <a:spcPts val="1200"/>
              </a:spcAft>
            </a:pPr>
            <a:r>
              <a:rPr lang="en-US" sz="2000" dirty="0">
                <a:solidFill>
                  <a:schemeClr val="tx1"/>
                </a:solidFill>
                <a:latin typeface="Calibri" panose="020F0502020204030204" pitchFamily="34" charset="0"/>
                <a:cs typeface="Calibri" panose="020F0502020204030204" pitchFamily="34" charset="0"/>
              </a:rPr>
              <a:t>For reliability consideration, the interruption duration for a momentary interruption is defined as five minutes, but for PQ, the duration is much smaller.</a:t>
            </a:r>
          </a:p>
          <a:p>
            <a:pPr marR="0" algn="just">
              <a:spcBef>
                <a:spcPts val="0"/>
              </a:spcBef>
              <a:spcAft>
                <a:spcPts val="1200"/>
              </a:spcAft>
            </a:pPr>
            <a:r>
              <a:rPr lang="en-US" sz="2000" dirty="0">
                <a:solidFill>
                  <a:schemeClr val="tx1"/>
                </a:solidFill>
                <a:latin typeface="Calibri" panose="020F0502020204030204" pitchFamily="34" charset="0"/>
                <a:cs typeface="Calibri" panose="020F0502020204030204" pitchFamily="34" charset="0"/>
              </a:rPr>
              <a:t>IEEE Standard 519‐1995 provides a PQ definition of momentary interruptions as: </a:t>
            </a:r>
          </a:p>
          <a:p>
            <a:pPr marL="400041" lvl="1" indent="0" algn="just">
              <a:spcBef>
                <a:spcPts val="0"/>
              </a:spcBef>
              <a:spcAft>
                <a:spcPts val="1200"/>
              </a:spcAft>
              <a:buNone/>
            </a:pPr>
            <a:r>
              <a:rPr lang="en-US" sz="2000" dirty="0">
                <a:solidFill>
                  <a:srgbClr val="C00000"/>
                </a:solidFill>
                <a:latin typeface="Calibri" panose="020F0502020204030204" pitchFamily="34" charset="0"/>
                <a:cs typeface="Calibri" panose="020F0502020204030204" pitchFamily="34" charset="0"/>
              </a:rPr>
              <a:t>A type of short duration variation. The complete loss of voltage (&lt;0.1 </a:t>
            </a:r>
            <a:r>
              <a:rPr lang="en-US" sz="2000" dirty="0" err="1">
                <a:solidFill>
                  <a:srgbClr val="C00000"/>
                </a:solidFill>
                <a:latin typeface="Calibri" panose="020F0502020204030204" pitchFamily="34" charset="0"/>
                <a:cs typeface="Calibri" panose="020F0502020204030204" pitchFamily="34" charset="0"/>
              </a:rPr>
              <a:t>pu</a:t>
            </a:r>
            <a:r>
              <a:rPr lang="en-US" sz="2000" dirty="0">
                <a:solidFill>
                  <a:srgbClr val="C00000"/>
                </a:solidFill>
                <a:latin typeface="Calibri" panose="020F0502020204030204" pitchFamily="34" charset="0"/>
                <a:cs typeface="Calibri" panose="020F0502020204030204" pitchFamily="34" charset="0"/>
              </a:rPr>
              <a:t>) on one or more phases for a time period between 0.5 cycles and 3 seconds.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22</a:t>
            </a:fld>
            <a:endParaRPr lang="en-US"/>
          </a:p>
        </p:txBody>
      </p:sp>
      <p:sp>
        <p:nvSpPr>
          <p:cNvPr id="4" name="Footer Placeholder 4">
            <a:extLst>
              <a:ext uri="{FF2B5EF4-FFF2-40B4-BE49-F238E27FC236}">
                <a16:creationId xmlns:a16="http://schemas.microsoft.com/office/drawing/2014/main" id="{36C63D98-4E4B-E177-B3B6-EFA8E28CC7F8}"/>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441621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5. Voltage Sag and Swell</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477676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indent="0" algn="just">
              <a:spcBef>
                <a:spcPts val="0"/>
              </a:spcBef>
              <a:spcAft>
                <a:spcPts val="600"/>
              </a:spcAft>
              <a:buNone/>
            </a:pPr>
            <a:r>
              <a:rPr lang="en-US" sz="1800" dirty="0">
                <a:solidFill>
                  <a:srgbClr val="C00000"/>
                </a:solidFill>
                <a:latin typeface="Calibri" panose="020F0502020204030204" pitchFamily="34" charset="0"/>
                <a:cs typeface="Calibri" panose="020F0502020204030204" pitchFamily="34" charset="0"/>
              </a:rPr>
              <a:t>5.1 Definition</a:t>
            </a:r>
          </a:p>
          <a:p>
            <a:pPr marR="0" algn="just">
              <a:spcBef>
                <a:spcPts val="0"/>
              </a:spcBef>
              <a:spcAft>
                <a:spcPts val="600"/>
              </a:spcAft>
            </a:pPr>
            <a:r>
              <a:rPr lang="en-US" sz="1800" dirty="0">
                <a:solidFill>
                  <a:schemeClr val="tx1"/>
                </a:solidFill>
                <a:latin typeface="Calibri" panose="020F0502020204030204" pitchFamily="34" charset="0"/>
                <a:cs typeface="Calibri" panose="020F0502020204030204" pitchFamily="34" charset="0"/>
              </a:rPr>
              <a:t>Voltage sags are defined as reduction in rms value of voltage for a duration up to a few seconds. An example is given in the Figure.</a:t>
            </a:r>
          </a:p>
          <a:p>
            <a:pPr marR="0" algn="just">
              <a:spcBef>
                <a:spcPts val="0"/>
              </a:spcBef>
              <a:spcAft>
                <a:spcPts val="600"/>
              </a:spcAft>
            </a:pPr>
            <a:r>
              <a:rPr lang="en-US" sz="1800" dirty="0">
                <a:solidFill>
                  <a:schemeClr val="tx1"/>
                </a:solidFill>
                <a:latin typeface="Calibri" panose="020F0502020204030204" pitchFamily="34" charset="0"/>
                <a:cs typeface="Calibri" panose="020F0502020204030204" pitchFamily="34" charset="0"/>
              </a:rPr>
              <a:t>Sags are usually caused by starting of heavy loads or faults in the system.</a:t>
            </a:r>
          </a:p>
          <a:p>
            <a:pPr marR="0" algn="just">
              <a:spcBef>
                <a:spcPts val="0"/>
              </a:spcBef>
              <a:spcAft>
                <a:spcPts val="600"/>
              </a:spcAft>
            </a:pPr>
            <a:r>
              <a:rPr lang="en-US" sz="1800" dirty="0">
                <a:solidFill>
                  <a:schemeClr val="tx1"/>
                </a:solidFill>
                <a:latin typeface="Calibri" panose="020F0502020204030204" pitchFamily="34" charset="0"/>
                <a:cs typeface="Calibri" panose="020F0502020204030204" pitchFamily="34" charset="0"/>
              </a:rPr>
              <a:t>The duration of a voltage sag is the time taken by the system to return to a normal state after the switched load has stabilized or by the protective device to clear the fault. </a:t>
            </a:r>
          </a:p>
          <a:p>
            <a:pPr marR="0" algn="just">
              <a:spcBef>
                <a:spcPts val="0"/>
              </a:spcBef>
              <a:spcAft>
                <a:spcPts val="600"/>
              </a:spcAft>
            </a:pPr>
            <a:r>
              <a:rPr lang="en-US" sz="1800" dirty="0">
                <a:solidFill>
                  <a:schemeClr val="tx1"/>
                </a:solidFill>
                <a:latin typeface="Calibri" panose="020F0502020204030204" pitchFamily="34" charset="0"/>
                <a:cs typeface="Calibri" panose="020F0502020204030204" pitchFamily="34" charset="0"/>
              </a:rPr>
              <a:t>While most of the equipment owned by customers can ride through short duration sags, long duration sags can be detrimental to equipment.</a:t>
            </a:r>
          </a:p>
          <a:p>
            <a:pPr marR="0" algn="just">
              <a:spcBef>
                <a:spcPts val="0"/>
              </a:spcBef>
              <a:spcAft>
                <a:spcPts val="600"/>
              </a:spcAft>
            </a:pPr>
            <a:r>
              <a:rPr lang="en-US" sz="1800" dirty="0">
                <a:solidFill>
                  <a:schemeClr val="tx1"/>
                </a:solidFill>
                <a:latin typeface="Calibri" panose="020F0502020204030204" pitchFamily="34" charset="0"/>
                <a:cs typeface="Calibri" panose="020F0502020204030204" pitchFamily="34" charset="0"/>
              </a:rPr>
              <a:t>Sags can also have a transient in the beginning in some cases. These transients are not shown in the Figure.</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23</a:t>
            </a:fld>
            <a:endParaRPr lang="en-US"/>
          </a:p>
        </p:txBody>
      </p:sp>
      <p:pic>
        <p:nvPicPr>
          <p:cNvPr id="6" name="Picture 5">
            <a:extLst>
              <a:ext uri="{FF2B5EF4-FFF2-40B4-BE49-F238E27FC236}">
                <a16:creationId xmlns:a16="http://schemas.microsoft.com/office/drawing/2014/main" id="{D894B73F-41F9-DA62-F365-732484242BDB}"/>
              </a:ext>
            </a:extLst>
          </p:cNvPr>
          <p:cNvPicPr>
            <a:picLocks noChangeAspect="1"/>
          </p:cNvPicPr>
          <p:nvPr/>
        </p:nvPicPr>
        <p:blipFill>
          <a:blip r:embed="rId2"/>
          <a:stretch>
            <a:fillRect/>
          </a:stretch>
        </p:blipFill>
        <p:spPr>
          <a:xfrm>
            <a:off x="5233960" y="2053263"/>
            <a:ext cx="3910039" cy="1206131"/>
          </a:xfrm>
          <a:prstGeom prst="rect">
            <a:avLst/>
          </a:prstGeom>
        </p:spPr>
      </p:pic>
      <p:sp>
        <p:nvSpPr>
          <p:cNvPr id="8" name="TextBox 7">
            <a:extLst>
              <a:ext uri="{FF2B5EF4-FFF2-40B4-BE49-F238E27FC236}">
                <a16:creationId xmlns:a16="http://schemas.microsoft.com/office/drawing/2014/main" id="{BD715F73-4DB6-9356-B4B8-D587D4D2F8A9}"/>
              </a:ext>
            </a:extLst>
          </p:cNvPr>
          <p:cNvSpPr txBox="1"/>
          <p:nvPr/>
        </p:nvSpPr>
        <p:spPr>
          <a:xfrm>
            <a:off x="5460550" y="3367774"/>
            <a:ext cx="3355258"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Figure: Example of Voltage Sag.</a:t>
            </a:r>
          </a:p>
        </p:txBody>
      </p:sp>
      <p:sp>
        <p:nvSpPr>
          <p:cNvPr id="4" name="Footer Placeholder 4">
            <a:extLst>
              <a:ext uri="{FF2B5EF4-FFF2-40B4-BE49-F238E27FC236}">
                <a16:creationId xmlns:a16="http://schemas.microsoft.com/office/drawing/2014/main" id="{7601206D-4189-6DCE-17FE-7DD16EF35D6E}"/>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626581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pPr marL="0" marR="0" indent="0" algn="just">
              <a:spcBef>
                <a:spcPts val="0"/>
              </a:spcBef>
              <a:spcAft>
                <a:spcPts val="600"/>
              </a:spcAft>
              <a:buNone/>
            </a:pPr>
            <a:r>
              <a:rPr lang="en-US" sz="2800" dirty="0"/>
              <a:t>5. Voltage Sag and Swell</a:t>
            </a:r>
            <a:endParaRPr lang="en-US" sz="2800" dirty="0">
              <a:solidFill>
                <a:srgbClr val="C0000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R="0" algn="just">
                  <a:spcBef>
                    <a:spcPts val="0"/>
                  </a:spcBef>
                  <a:spcAft>
                    <a:spcPts val="400"/>
                  </a:spcAft>
                </a:pPr>
                <a:r>
                  <a:rPr lang="en-US" sz="1800" dirty="0">
                    <a:solidFill>
                      <a:schemeClr val="tx1"/>
                    </a:solidFill>
                    <a:latin typeface="Calibri" panose="020F0502020204030204" pitchFamily="34" charset="0"/>
                    <a:cs typeface="Calibri" panose="020F0502020204030204" pitchFamily="34" charset="0"/>
                  </a:rPr>
                  <a:t>Swell could happen when a large load is removed from the system. It could also happen at locations where a distributed energy resources (DER) is connected to the system. </a:t>
                </a:r>
              </a:p>
              <a:p>
                <a:pPr marR="0" algn="just">
                  <a:spcBef>
                    <a:spcPts val="0"/>
                  </a:spcBef>
                  <a:spcAft>
                    <a:spcPts val="400"/>
                  </a:spcAft>
                </a:pPr>
                <a:r>
                  <a:rPr lang="en-US" sz="1800" dirty="0">
                    <a:solidFill>
                      <a:schemeClr val="tx1"/>
                    </a:solidFill>
                    <a:latin typeface="Calibri" panose="020F0502020204030204" pitchFamily="34" charset="0"/>
                    <a:cs typeface="Calibri" panose="020F0502020204030204" pitchFamily="34" charset="0"/>
                  </a:rPr>
                  <a:t>In addition, lightning strikes on the system and capacitor switching cause voltage swells.</a:t>
                </a:r>
              </a:p>
              <a:p>
                <a:pPr marR="0" algn="just">
                  <a:spcBef>
                    <a:spcPts val="0"/>
                  </a:spcBef>
                  <a:spcAft>
                    <a:spcPts val="400"/>
                  </a:spcAft>
                </a:pPr>
                <a:r>
                  <a:rPr lang="en-US" sz="1800" dirty="0">
                    <a:solidFill>
                      <a:schemeClr val="tx1"/>
                    </a:solidFill>
                    <a:latin typeface="Calibri" panose="020F0502020204030204" pitchFamily="34" charset="0"/>
                    <a:cs typeface="Calibri" panose="020F0502020204030204" pitchFamily="34" charset="0"/>
                  </a:rPr>
                  <a:t>A PQ index called SARFI (system average RMS (variation) frequency index) is typically used to account for sag and swell events. According to an EPRI report, it is defined as: </a:t>
                </a:r>
                <a:endParaRPr lang="en-US" sz="1800" i="1" dirty="0">
                  <a:solidFill>
                    <a:schemeClr val="tx1"/>
                  </a:solidFill>
                  <a:latin typeface="Cambria Math" panose="02040503050406030204" pitchFamily="18" charset="0"/>
                  <a:cs typeface="Times New Roman" panose="02020603050405020304" pitchFamily="18" charset="0"/>
                </a:endParaRPr>
              </a:p>
              <a:p>
                <a:pPr marL="400041" lvl="1" indent="0" algn="just">
                  <a:spcBef>
                    <a:spcPts val="0"/>
                  </a:spcBef>
                  <a:spcAft>
                    <a:spcPts val="400"/>
                  </a:spcAft>
                  <a:buNone/>
                </a:pPr>
                <a14:m>
                  <m:oMath xmlns:m="http://schemas.openxmlformats.org/officeDocument/2006/math">
                    <m:sSub>
                      <m:sSubPr>
                        <m:ctrlPr>
                          <a:rPr lang="en-US" sz="1800" i="1">
                            <a:solidFill>
                              <a:schemeClr val="tx1"/>
                            </a:solidFill>
                            <a:latin typeface="Cambria Math" panose="02040503050406030204" pitchFamily="18" charset="0"/>
                            <a:cs typeface="Times New Roman" panose="02020603050405020304" pitchFamily="18" charset="0"/>
                          </a:rPr>
                        </m:ctrlPr>
                      </m:sSubPr>
                      <m:e>
                        <m:r>
                          <m:rPr>
                            <m:sty m:val="p"/>
                          </m:rPr>
                          <a:rPr lang="en-US" sz="1800">
                            <a:solidFill>
                              <a:schemeClr val="tx1"/>
                            </a:solidFill>
                            <a:latin typeface="Cambria Math" panose="02040503050406030204" pitchFamily="18" charset="0"/>
                            <a:cs typeface="Times New Roman" panose="02020603050405020304" pitchFamily="18" charset="0"/>
                          </a:rPr>
                          <m:t>SARFI</m:t>
                        </m:r>
                      </m:e>
                      <m:sub>
                        <m:r>
                          <m:rPr>
                            <m:sty m:val="p"/>
                          </m:rPr>
                          <a:rPr lang="en-US" sz="1800">
                            <a:solidFill>
                              <a:schemeClr val="tx1"/>
                            </a:solidFill>
                            <a:latin typeface="Cambria Math" panose="02040503050406030204" pitchFamily="18" charset="0"/>
                            <a:cs typeface="Times New Roman" panose="02020603050405020304" pitchFamily="18" charset="0"/>
                          </a:rPr>
                          <m:t>X</m:t>
                        </m:r>
                      </m:sub>
                    </m:sSub>
                  </m:oMath>
                </a14:m>
                <a:r>
                  <a:rPr lang="en-US" sz="1800" dirty="0">
                    <a:solidFill>
                      <a:schemeClr val="tx1"/>
                    </a:solidFill>
                    <a:latin typeface="Calibri" panose="020F0502020204030204" pitchFamily="34" charset="0"/>
                    <a:cs typeface="Calibri" panose="020F0502020204030204" pitchFamily="34" charset="0"/>
                  </a:rPr>
                  <a:t> represents the average number of specified rms variation measurement events that occurred over the assessment period per customer served, where the specified disturbances are those with a magnitude less than </a:t>
                </a:r>
                <a14:m>
                  <m:oMath xmlns:m="http://schemas.openxmlformats.org/officeDocument/2006/math">
                    <m:r>
                      <m:rPr>
                        <m:sty m:val="p"/>
                      </m:rPr>
                      <a:rPr lang="en-US" sz="1800">
                        <a:solidFill>
                          <a:schemeClr val="tx1"/>
                        </a:solidFill>
                        <a:latin typeface="Cambria Math" panose="02040503050406030204" pitchFamily="18" charset="0"/>
                        <a:cs typeface="Times New Roman" panose="02020603050405020304" pitchFamily="18" charset="0"/>
                      </a:rPr>
                      <m:t>X</m:t>
                    </m:r>
                  </m:oMath>
                </a14:m>
                <a:r>
                  <a:rPr lang="en-US" sz="1800" dirty="0">
                    <a:solidFill>
                      <a:schemeClr val="tx1"/>
                    </a:solidFill>
                    <a:latin typeface="Calibri" panose="020F0502020204030204" pitchFamily="34" charset="0"/>
                    <a:cs typeface="Calibri" panose="020F0502020204030204" pitchFamily="34" charset="0"/>
                  </a:rPr>
                  <a:t> for sags or a magnitude than </a:t>
                </a:r>
                <a14:m>
                  <m:oMath xmlns:m="http://schemas.openxmlformats.org/officeDocument/2006/math">
                    <m:r>
                      <m:rPr>
                        <m:sty m:val="p"/>
                      </m:rPr>
                      <a:rPr lang="en-US" sz="1800">
                        <a:solidFill>
                          <a:schemeClr val="tx1"/>
                        </a:solidFill>
                        <a:latin typeface="Cambria Math" panose="02040503050406030204" pitchFamily="18" charset="0"/>
                        <a:cs typeface="Times New Roman" panose="02020603050405020304" pitchFamily="18" charset="0"/>
                      </a:rPr>
                      <m:t>X</m:t>
                    </m:r>
                  </m:oMath>
                </a14:m>
                <a:r>
                  <a:rPr lang="en-US" sz="1800" dirty="0">
                    <a:solidFill>
                      <a:schemeClr val="tx1"/>
                    </a:solidFill>
                    <a:latin typeface="Calibri" panose="020F0502020204030204" pitchFamily="34" charset="0"/>
                    <a:cs typeface="Calibri" panose="020F0502020204030204" pitchFamily="34" charset="0"/>
                  </a:rPr>
                  <a:t> for swells.</a:t>
                </a:r>
              </a:p>
              <a:p>
                <a:pPr marL="0" indent="0" algn="just">
                  <a:spcBef>
                    <a:spcPts val="0"/>
                  </a:spcBef>
                  <a:spcAft>
                    <a:spcPts val="400"/>
                  </a:spcAft>
                  <a:buNone/>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SARFI</m:t>
                          </m:r>
                        </m:e>
                        <m:sub>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X</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nary>
                            <m:naryPr>
                              <m:chr m:val="∑"/>
                              <m:limLoc m:val="undOvr"/>
                              <m:subHide m:val="on"/>
                              <m:sup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sup/>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sub>
                          </m:sSub>
                        </m:den>
                      </m:f>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400041" lvl="1" indent="0" algn="just">
                  <a:spcBef>
                    <a:spcPts val="0"/>
                  </a:spcBef>
                  <a:spcAft>
                    <a:spcPts val="400"/>
                  </a:spcAft>
                  <a:buNone/>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where X, RMS voltage threshold value in </a:t>
                </a:r>
                <a14:m>
                  <m:oMath xmlns:m="http://schemas.openxmlformats.org/officeDocument/2006/math">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of rated value; </a:t>
                </a:r>
                <a14:m>
                  <m:oMath xmlns:m="http://schemas.openxmlformats.org/officeDocument/2006/math">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Number of customers experiencing short-duration voltage deviations with magnitudes below </a:t>
                </a:r>
                <a14:m>
                  <m:oMath xmlns:m="http://schemas.openxmlformats.org/officeDocument/2006/math">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or above </a:t>
                </a:r>
                <a14:m>
                  <m:oMath xmlns:m="http://schemas.openxmlformats.org/officeDocument/2006/math">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sub>
                    </m:sSub>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Number of customers served from the part of the system to be assessed.</a:t>
                </a:r>
              </a:p>
              <a:p>
                <a:pPr marR="0" algn="just">
                  <a:spcBef>
                    <a:spcPts val="0"/>
                  </a:spcBef>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777871"/>
                <a:ext cx="8229600" cy="4977385"/>
              </a:xfrm>
              <a:blipFill>
                <a:blip r:embed="rId2"/>
                <a:stretch>
                  <a:fillRect l="-148" t="-735" r="-593" b="-8701"/>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24</a:t>
            </a:fld>
            <a:endParaRPr lang="en-US"/>
          </a:p>
        </p:txBody>
      </p:sp>
      <p:sp>
        <p:nvSpPr>
          <p:cNvPr id="4" name="Footer Placeholder 4">
            <a:extLst>
              <a:ext uri="{FF2B5EF4-FFF2-40B4-BE49-F238E27FC236}">
                <a16:creationId xmlns:a16="http://schemas.microsoft.com/office/drawing/2014/main" id="{EDE09F6E-1EF6-FCE8-5EEF-98BBAA006177}"/>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79892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pPr marL="0" marR="0" indent="0" algn="just">
              <a:spcBef>
                <a:spcPts val="0"/>
              </a:spcBef>
              <a:spcAft>
                <a:spcPts val="600"/>
              </a:spcAft>
              <a:buNone/>
            </a:pPr>
            <a:r>
              <a:rPr lang="en-US" sz="2800" dirty="0"/>
              <a:t>5. Voltage Sag and Swell</a:t>
            </a:r>
            <a:endParaRPr lang="en-US" sz="2800" dirty="0">
              <a:solidFill>
                <a:srgbClr val="C0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R="0"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Determining this index would require monitoring voltage at selected locations. While this index is similar to reliability indices, it is difficult to extend it to find system wide values because that would require a large number of locations for voltage monitoring.</a:t>
            </a:r>
          </a:p>
          <a:p>
            <a:pPr marL="0" marR="0" indent="0" algn="just">
              <a:spcBef>
                <a:spcPts val="0"/>
              </a:spcBef>
              <a:spcAft>
                <a:spcPts val="1200"/>
              </a:spcAft>
              <a:buNone/>
            </a:pPr>
            <a:r>
              <a:rPr lang="en-US" sz="1800" dirty="0">
                <a:solidFill>
                  <a:srgbClr val="C00000"/>
                </a:solidFill>
                <a:latin typeface="Calibri" panose="020F0502020204030204" pitchFamily="34" charset="0"/>
                <a:cs typeface="Calibri" panose="020F0502020204030204" pitchFamily="34" charset="0"/>
              </a:rPr>
              <a:t>5.2  ITI (CBEMA) Curve</a:t>
            </a:r>
          </a:p>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While most of the equipment can tolerate sags and swells, Information Technology Equipment (ITE) is sensitive to them.</a:t>
            </a:r>
          </a:p>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To address this issue, Information Technology Industry Council (ITI, formerly known as the Computer &amp; Business Equipment Manufacturer's Association) has set voltage ride through design specifications for ITE and distribution systems.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25</a:t>
            </a:fld>
            <a:endParaRPr lang="en-US"/>
          </a:p>
        </p:txBody>
      </p:sp>
      <p:sp>
        <p:nvSpPr>
          <p:cNvPr id="4" name="Footer Placeholder 4">
            <a:extLst>
              <a:ext uri="{FF2B5EF4-FFF2-40B4-BE49-F238E27FC236}">
                <a16:creationId xmlns:a16="http://schemas.microsoft.com/office/drawing/2014/main" id="{699CF98A-0F15-10CD-3026-C58D3080D9DF}"/>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97773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5. Voltage Sag and Swell</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1"/>
            <a:ext cx="3709219"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0"/>
              </a:spcBef>
              <a:spcAft>
                <a:spcPts val="500"/>
              </a:spcAft>
            </a:pPr>
            <a:r>
              <a:rPr lang="en-US" sz="1600" dirty="0">
                <a:solidFill>
                  <a:schemeClr val="tx1"/>
                </a:solidFill>
                <a:latin typeface="Calibri" panose="020F0502020204030204" pitchFamily="34" charset="0"/>
                <a:cs typeface="Calibri" panose="020F0502020204030204" pitchFamily="34" charset="0"/>
              </a:rPr>
              <a:t>The ITI (CBEMA) curve shown in the Figure applies to nominal voltage of 120 V RMS at 60 Hz. The curve has three regions along with the voltage tolerance envelope.</a:t>
            </a:r>
          </a:p>
          <a:p>
            <a:pPr algn="just">
              <a:spcBef>
                <a:spcPts val="0"/>
              </a:spcBef>
              <a:spcAft>
                <a:spcPts val="500"/>
              </a:spcAft>
            </a:pPr>
            <a:r>
              <a:rPr lang="en-US" sz="1600" dirty="0">
                <a:solidFill>
                  <a:schemeClr val="tx1"/>
                </a:solidFill>
                <a:latin typeface="Calibri" panose="020F0502020204030204" pitchFamily="34" charset="0"/>
                <a:cs typeface="Calibri" panose="020F0502020204030204" pitchFamily="34" charset="0"/>
              </a:rPr>
              <a:t>Accordingly, large swell and sag can take place if they are for extremely short durations. The range of voltages shrinks as the duration increases. Nominal voltage between 90% and 110% is permitted for an indefinite duration. </a:t>
            </a:r>
          </a:p>
          <a:p>
            <a:pPr algn="just">
              <a:spcBef>
                <a:spcPts val="0"/>
              </a:spcBef>
              <a:spcAft>
                <a:spcPts val="500"/>
              </a:spcAft>
            </a:pPr>
            <a:r>
              <a:rPr lang="en-US" sz="1600" dirty="0">
                <a:solidFill>
                  <a:schemeClr val="tx1"/>
                </a:solidFill>
                <a:latin typeface="Calibri" panose="020F0502020204030204" pitchFamily="34" charset="0"/>
                <a:cs typeface="Calibri" panose="020F0502020204030204" pitchFamily="34" charset="0"/>
              </a:rPr>
              <a:t>Events in the No Damage Region will not permit normal operation of the equipment, but no damage to the equipment is expected. </a:t>
            </a:r>
          </a:p>
          <a:p>
            <a:pPr algn="just">
              <a:spcBef>
                <a:spcPts val="0"/>
              </a:spcBef>
              <a:spcAft>
                <a:spcPts val="500"/>
              </a:spcAft>
            </a:pPr>
            <a:r>
              <a:rPr lang="en-US" sz="1600" dirty="0">
                <a:solidFill>
                  <a:schemeClr val="tx1"/>
                </a:solidFill>
                <a:latin typeface="Calibri" panose="020F0502020204030204" pitchFamily="34" charset="0"/>
                <a:cs typeface="Calibri" panose="020F0502020204030204" pitchFamily="34" charset="0"/>
              </a:rPr>
              <a:t>Events in the No Damage Region will not permit normal operation of the equipment, but no damage to the equipment is expected. </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26</a:t>
            </a:fld>
            <a:endParaRPr lang="en-US"/>
          </a:p>
        </p:txBody>
      </p:sp>
      <p:pic>
        <p:nvPicPr>
          <p:cNvPr id="6" name="Picture 5">
            <a:extLst>
              <a:ext uri="{FF2B5EF4-FFF2-40B4-BE49-F238E27FC236}">
                <a16:creationId xmlns:a16="http://schemas.microsoft.com/office/drawing/2014/main" id="{F4A3EE93-B8DD-52CB-B6CC-1C6D50BD5EC7}"/>
              </a:ext>
            </a:extLst>
          </p:cNvPr>
          <p:cNvPicPr>
            <a:picLocks noChangeAspect="1"/>
          </p:cNvPicPr>
          <p:nvPr/>
        </p:nvPicPr>
        <p:blipFill>
          <a:blip r:embed="rId2"/>
          <a:stretch>
            <a:fillRect/>
          </a:stretch>
        </p:blipFill>
        <p:spPr>
          <a:xfrm>
            <a:off x="4686978" y="367116"/>
            <a:ext cx="4457022" cy="4977385"/>
          </a:xfrm>
          <a:prstGeom prst="rect">
            <a:avLst/>
          </a:prstGeom>
        </p:spPr>
      </p:pic>
      <p:sp>
        <p:nvSpPr>
          <p:cNvPr id="8" name="TextBox 7">
            <a:extLst>
              <a:ext uri="{FF2B5EF4-FFF2-40B4-BE49-F238E27FC236}">
                <a16:creationId xmlns:a16="http://schemas.microsoft.com/office/drawing/2014/main" id="{A27321AF-CAD0-2CF4-B53C-5824B0414CB6}"/>
              </a:ext>
            </a:extLst>
          </p:cNvPr>
          <p:cNvSpPr txBox="1"/>
          <p:nvPr/>
        </p:nvSpPr>
        <p:spPr>
          <a:xfrm>
            <a:off x="4566808" y="5420717"/>
            <a:ext cx="4697361"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Figure: Voltage sag and swell limits for information technology equipment.</a:t>
            </a:r>
          </a:p>
        </p:txBody>
      </p:sp>
      <p:sp>
        <p:nvSpPr>
          <p:cNvPr id="4" name="Footer Placeholder 4">
            <a:extLst>
              <a:ext uri="{FF2B5EF4-FFF2-40B4-BE49-F238E27FC236}">
                <a16:creationId xmlns:a16="http://schemas.microsoft.com/office/drawing/2014/main" id="{0D290F06-08C9-A5F7-92FA-B55D634A8995}"/>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734798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6. Flicker</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1" y="777872"/>
            <a:ext cx="4586748" cy="2928120"/>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R="0"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Voltage flicker is fluctuation of voltage amplitude at a frequency much lower than the power frequency. </a:t>
            </a:r>
          </a:p>
          <a:p>
            <a:pPr marR="0"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Periodic switching on of large loads such as sawmills, irrigation pumps, welding machines, and elevators can cause flicker.</a:t>
            </a:r>
          </a:p>
          <a:p>
            <a:pPr marR="0"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Figure attached illustrates an example where the voltage amplitude periodically drops by ΔV.</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27</a:t>
            </a:fld>
            <a:endParaRPr lang="en-US" dirty="0"/>
          </a:p>
        </p:txBody>
      </p:sp>
      <p:pic>
        <p:nvPicPr>
          <p:cNvPr id="6" name="Picture 5">
            <a:extLst>
              <a:ext uri="{FF2B5EF4-FFF2-40B4-BE49-F238E27FC236}">
                <a16:creationId xmlns:a16="http://schemas.microsoft.com/office/drawing/2014/main" id="{10B6D499-1511-740D-6651-9B1B327E6428}"/>
              </a:ext>
            </a:extLst>
          </p:cNvPr>
          <p:cNvPicPr>
            <a:picLocks noChangeAspect="1"/>
          </p:cNvPicPr>
          <p:nvPr/>
        </p:nvPicPr>
        <p:blipFill>
          <a:blip r:embed="rId2"/>
          <a:stretch>
            <a:fillRect/>
          </a:stretch>
        </p:blipFill>
        <p:spPr>
          <a:xfrm>
            <a:off x="5043949" y="1805955"/>
            <a:ext cx="4100051" cy="1346055"/>
          </a:xfrm>
          <a:prstGeom prst="rect">
            <a:avLst/>
          </a:prstGeom>
        </p:spPr>
      </p:pic>
      <p:sp>
        <p:nvSpPr>
          <p:cNvPr id="8" name="TextBox 7">
            <a:extLst>
              <a:ext uri="{FF2B5EF4-FFF2-40B4-BE49-F238E27FC236}">
                <a16:creationId xmlns:a16="http://schemas.microsoft.com/office/drawing/2014/main" id="{3AAB07E9-A097-C2A9-46F4-8B13AB4F4AEF}"/>
              </a:ext>
            </a:extLst>
          </p:cNvPr>
          <p:cNvSpPr txBox="1"/>
          <p:nvPr/>
        </p:nvSpPr>
        <p:spPr>
          <a:xfrm>
            <a:off x="5163026" y="3264360"/>
            <a:ext cx="3861895"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Figure: Example of periodic voltage change that causes flicker</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8832AE46-E05F-7E62-5F44-5402172C5B23}"/>
                  </a:ext>
                </a:extLst>
              </p:cNvPr>
              <p:cNvSpPr txBox="1">
                <a:spLocks/>
              </p:cNvSpPr>
              <p:nvPr/>
            </p:nvSpPr>
            <p:spPr bwMode="auto">
              <a:xfrm>
                <a:off x="457200" y="3781061"/>
                <a:ext cx="8229600" cy="2092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R="0"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In this example, there are two dips in the voltage in 0.5 second or four dips in 1 second. This will cause eight fluctuations per second.</a:t>
                </a:r>
              </a:p>
              <a:p>
                <a:pPr marR="0"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The example demonstrates the fundamental voltage modulated by a square wave. However, if the fluctuations are sinusoidal with a frequency of </a:t>
                </a:r>
                <a14:m>
                  <m:oMath xmlns:m="http://schemas.openxmlformats.org/officeDocument/2006/math">
                    <m:sSub>
                      <m:sSubPr>
                        <m:ctrlPr>
                          <a:rPr lang="en-US" sz="12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oMath>
                </a14:m>
                <a:r>
                  <a:rPr lang="en-US" sz="1800" dirty="0">
                    <a:solidFill>
                      <a:schemeClr val="tx1"/>
                    </a:solidFill>
                    <a:latin typeface="Calibri" panose="020F0502020204030204" pitchFamily="34" charset="0"/>
                    <a:cs typeface="Calibri" panose="020F0502020204030204" pitchFamily="34" charset="0"/>
                  </a:rPr>
                  <a:t> radians/second, the nominal instantaneous voltage </a:t>
                </a:r>
                <a14:m>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1">
                            <a:solidFill>
                              <a:schemeClr val="tx1"/>
                            </a:solidFill>
                            <a:latin typeface="Cambria Math" panose="02040503050406030204" pitchFamily="18" charset="0"/>
                          </a:rPr>
                          <m:t>𝑚</m:t>
                        </m:r>
                      </m:sub>
                    </m:sSub>
                    <m:r>
                      <m:rPr>
                        <m:sty m:val="p"/>
                      </m:rPr>
                      <a:rPr lang="en-US" sz="1400" i="1">
                        <a:solidFill>
                          <a:schemeClr val="tx1"/>
                        </a:solidFill>
                        <a:latin typeface="Cambria Math" panose="02040503050406030204" pitchFamily="18" charset="0"/>
                      </a:rPr>
                      <m:t>cos</m:t>
                    </m:r>
                    <m:d>
                      <m:dPr>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𝜔</m:t>
                            </m:r>
                          </m:e>
                          <m:sub>
                            <m:r>
                              <a:rPr lang="en-US" sz="1400" i="1">
                                <a:solidFill>
                                  <a:schemeClr val="tx1"/>
                                </a:solidFill>
                                <a:latin typeface="Cambria Math" panose="02040503050406030204" pitchFamily="18" charset="0"/>
                              </a:rPr>
                              <m:t>0</m:t>
                            </m:r>
                          </m:sub>
                        </m:sSub>
                        <m:r>
                          <a:rPr lang="en-US" sz="1400" i="1">
                            <a:solidFill>
                              <a:schemeClr val="tx1"/>
                            </a:solidFill>
                            <a:latin typeface="Cambria Math" panose="02040503050406030204" pitchFamily="18" charset="0"/>
                          </a:rPr>
                          <m:t>𝑡</m:t>
                        </m:r>
                      </m:e>
                    </m:d>
                  </m:oMath>
                </a14:m>
                <a:r>
                  <a:rPr lang="en-US" sz="1400"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is modulated by the flicker signal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𝑉</m:t>
                        </m:r>
                      </m:e>
                      <m:sub>
                        <m:r>
                          <a:rPr lang="en-US" sz="1400" i="1">
                            <a:solidFill>
                              <a:schemeClr val="tx1"/>
                            </a:solidFill>
                            <a:latin typeface="Cambria Math" panose="02040503050406030204" pitchFamily="18" charset="0"/>
                          </a:rPr>
                          <m:t>𝑓</m:t>
                        </m:r>
                      </m:sub>
                    </m:sSub>
                    <m:r>
                      <m:rPr>
                        <m:sty m:val="p"/>
                      </m:rPr>
                      <a:rPr lang="en-US" sz="1400" i="1">
                        <a:solidFill>
                          <a:schemeClr val="tx1"/>
                        </a:solidFill>
                        <a:latin typeface="Cambria Math" panose="02040503050406030204" pitchFamily="18" charset="0"/>
                      </a:rPr>
                      <m:t>cos</m:t>
                    </m:r>
                    <m:d>
                      <m:dPr>
                        <m:ctrlPr>
                          <a:rPr lang="en-US" sz="1400" i="1">
                            <a:solidFill>
                              <a:schemeClr val="tx1"/>
                            </a:solidFill>
                            <a:latin typeface="Cambria Math" panose="02040503050406030204" pitchFamily="18" charset="0"/>
                          </a:rPr>
                        </m:ctrlPr>
                      </m:dPr>
                      <m:e>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𝜔</m:t>
                            </m:r>
                          </m:e>
                          <m:sub>
                            <m:r>
                              <a:rPr lang="en-US" sz="1400" i="1">
                                <a:solidFill>
                                  <a:schemeClr val="tx1"/>
                                </a:solidFill>
                                <a:latin typeface="Cambria Math" panose="02040503050406030204" pitchFamily="18" charset="0"/>
                              </a:rPr>
                              <m:t>𝑓</m:t>
                            </m:r>
                          </m:sub>
                        </m:sSub>
                        <m:r>
                          <a:rPr lang="en-US" sz="1400" i="1">
                            <a:solidFill>
                              <a:schemeClr val="tx1"/>
                            </a:solidFill>
                            <a:latin typeface="Cambria Math" panose="02040503050406030204" pitchFamily="18" charset="0"/>
                          </a:rPr>
                          <m:t>𝑡</m:t>
                        </m:r>
                      </m:e>
                    </m:d>
                  </m:oMath>
                </a14:m>
                <a:r>
                  <a:rPr lang="en-US" sz="1400" i="1" dirty="0">
                    <a:solidFill>
                      <a:schemeClr val="tx1"/>
                    </a:solidFill>
                    <a:latin typeface="Calibri" panose="020F0502020204030204" pitchFamily="34" charset="0"/>
                    <a:cs typeface="Calibri" panose="020F0502020204030204" pitchFamily="34" charset="0"/>
                  </a:rPr>
                  <a:t>.</a:t>
                </a:r>
              </a:p>
            </p:txBody>
          </p:sp>
        </mc:Choice>
        <mc:Fallback xmlns="">
          <p:sp>
            <p:nvSpPr>
              <p:cNvPr id="9" name="Content Placeholder 2">
                <a:extLst>
                  <a:ext uri="{FF2B5EF4-FFF2-40B4-BE49-F238E27FC236}">
                    <a16:creationId xmlns:a16="http://schemas.microsoft.com/office/drawing/2014/main" id="{8832AE46-E05F-7E62-5F44-5402172C5B23}"/>
                  </a:ext>
                </a:extLst>
              </p:cNvPr>
              <p:cNvSpPr txBox="1">
                <a:spLocks noRot="1" noChangeAspect="1" noMove="1" noResize="1" noEditPoints="1" noAdjustHandles="1" noChangeArrowheads="1" noChangeShapeType="1" noTextEdit="1"/>
              </p:cNvSpPr>
              <p:nvPr/>
            </p:nvSpPr>
            <p:spPr bwMode="auto">
              <a:xfrm>
                <a:off x="457200" y="3781061"/>
                <a:ext cx="8229600" cy="2092416"/>
              </a:xfrm>
              <a:prstGeom prst="rect">
                <a:avLst/>
              </a:prstGeom>
              <a:blipFill>
                <a:blip r:embed="rId3"/>
                <a:stretch>
                  <a:fillRect l="-148" t="-1458" r="-593"/>
                </a:stretch>
              </a:blipFill>
              <a:ln w="9525">
                <a:noFill/>
                <a:miter lim="800000"/>
                <a:headEnd/>
                <a:tailEnd/>
              </a:ln>
              <a:effectLst/>
            </p:spPr>
            <p:txBody>
              <a:bodyPr/>
              <a:lstStyle/>
              <a:p>
                <a:r>
                  <a:rPr lang="en-US">
                    <a:noFill/>
                  </a:rPr>
                  <a:t> </a:t>
                </a:r>
              </a:p>
            </p:txBody>
          </p:sp>
        </mc:Fallback>
      </mc:AlternateContent>
      <p:sp>
        <p:nvSpPr>
          <p:cNvPr id="4" name="Footer Placeholder 4">
            <a:extLst>
              <a:ext uri="{FF2B5EF4-FFF2-40B4-BE49-F238E27FC236}">
                <a16:creationId xmlns:a16="http://schemas.microsoft.com/office/drawing/2014/main" id="{FBE471EF-845E-1C86-0187-5C3870211F13}"/>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26996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6. Flicker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2"/>
                <a:ext cx="8229599" cy="510673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R="0" algn="just">
                  <a:spcBef>
                    <a:spcPts val="0"/>
                  </a:spcBef>
                  <a:spcAft>
                    <a:spcPts val="600"/>
                  </a:spcAft>
                </a:pPr>
                <a:r>
                  <a:rPr lang="en-US" sz="1600" dirty="0">
                    <a:solidFill>
                      <a:schemeClr val="tx1"/>
                    </a:solidFill>
                    <a:latin typeface="Calibri" panose="020F0502020204030204" pitchFamily="34" charset="0"/>
                    <a:cs typeface="Calibri" panose="020F0502020204030204" pitchFamily="34" charset="0"/>
                  </a:rPr>
                  <a:t>Therefore, we get the flicker component of the voltage,</a:t>
                </a:r>
              </a:p>
              <a:p>
                <a:pPr marL="0" indent="0" algn="ctr">
                  <a:spcBef>
                    <a:spcPts val="0"/>
                  </a:spcBef>
                  <a:spcAft>
                    <a:spcPts val="600"/>
                  </a:spcAft>
                  <a:buNone/>
                </a:pPr>
                <a14:m>
                  <m:oMath xmlns:m="http://schemas.openxmlformats.org/officeDocument/2006/math">
                    <m:sSub>
                      <m:sSubPr>
                        <m:ctrlP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d>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d>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400041" lvl="1" indent="0" algn="just">
                  <a:spcBef>
                    <a:spcPts val="0"/>
                  </a:spcBef>
                  <a:spcAft>
                    <a:spcPts val="600"/>
                  </a:spcAft>
                  <a:buNone/>
                </a:pPr>
                <a:r>
                  <a:rPr lang="en-US" sz="1600" dirty="0">
                    <a:solidFill>
                      <a:schemeClr val="tx1"/>
                    </a:solidFill>
                    <a:latin typeface="Calibri" panose="020F0502020204030204" pitchFamily="34" charset="0"/>
                    <a:cs typeface="Calibri" panose="020F0502020204030204" pitchFamily="34" charset="0"/>
                  </a:rPr>
                  <a:t>and the total voltage is,</a:t>
                </a:r>
              </a:p>
              <a:p>
                <a:pPr marL="0" indent="0" algn="ctr">
                  <a:spcBef>
                    <a:spcPts val="0"/>
                  </a:spcBef>
                  <a:spcAft>
                    <a:spcPts val="600"/>
                  </a:spcAft>
                  <a:buNone/>
                </a:pPr>
                <a14:m>
                  <m:oMath xmlns:m="http://schemas.openxmlformats.org/officeDocument/2006/math">
                    <m:r>
                      <a:rPr lang="en-US" sz="160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𝑣</m:t>
                    </m:r>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d>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marL="0" indent="0" algn="ctr">
                  <a:spcBef>
                    <a:spcPts val="0"/>
                  </a:spcBef>
                  <a:spcAft>
                    <a:spcPts val="600"/>
                  </a:spcAft>
                  <a:buNone/>
                </a:pPr>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16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solidFill>
                              <a:schemeClr val="tx1"/>
                            </a:solidFill>
                            <a:effectLst/>
                            <a:latin typeface="Cambria Math" panose="02040503050406030204" pitchFamily="18" charset="0"/>
                          </a:rPr>
                        </m:ctrlPr>
                      </m:dPr>
                      <m:e>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d>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solidFill>
                              <a:schemeClr val="tx1"/>
                            </a:solidFill>
                            <a:effectLst/>
                            <a:latin typeface="Cambria Math" panose="02040503050406030204" pitchFamily="18" charset="0"/>
                          </a:rPr>
                        </m:ctrlPr>
                      </m:dPr>
                      <m:e>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d>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r>
                      <m:rPr>
                        <m:sty m:val="p"/>
                      </m:rP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cos</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solidFill>
                              <a:schemeClr val="tx1"/>
                            </a:solidFill>
                            <a:effectLst/>
                            <a:latin typeface="Cambria Math" panose="02040503050406030204" pitchFamily="18" charset="0"/>
                          </a:rPr>
                        </m:ctrlPr>
                      </m:dPr>
                      <m:e>
                        <m:sSub>
                          <m:sSubPr>
                            <m:ctrlPr>
                              <a:rPr lang="en-US" sz="1600" i="1">
                                <a:solidFill>
                                  <a:schemeClr val="tx1"/>
                                </a:solidFill>
                                <a:effectLst/>
                                <a:latin typeface="Cambria Math" panose="020405030504060302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𝜔</m:t>
                            </m:r>
                          </m:e>
                          <m:sub>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sub>
                        </m:s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d>
                  </m:oMath>
                </a14:m>
                <a:r>
                  <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indent="0" algn="ctr">
                  <a:spcBef>
                    <a:spcPts val="0"/>
                  </a:spcBef>
                  <a:spcAft>
                    <a:spcPts val="600"/>
                  </a:spcAft>
                  <a:buNone/>
                </a:pPr>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Sub>
                          <m:sSubPr>
                            <m:ctrlP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𝑓</m:t>
                            </m:r>
                          </m:sub>
                        </m:sSub>
                        <m:r>
                          <m:rPr>
                            <m:sty m:val="p"/>
                          </m:rP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cos</m:t>
                        </m:r>
                        <m:d>
                          <m:dPr>
                            <m:ctrlP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𝜔</m:t>
                                </m:r>
                              </m:e>
                              <m:sub>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𝑓</m:t>
                                </m:r>
                              </m:sub>
                            </m:sSub>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e>
                        </m:d>
                      </m:e>
                    </m:d>
                    <m:sSub>
                      <m:sSubPr>
                        <m:ctrlP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𝑉</m:t>
                        </m:r>
                      </m:e>
                      <m:sub>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𝑚</m:t>
                        </m:r>
                      </m:sub>
                    </m:sSub>
                    <m:r>
                      <m:rPr>
                        <m:sty m:val="p"/>
                      </m:rP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cos</m:t>
                    </m:r>
                    <m:d>
                      <m:dPr>
                        <m:ctrlP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6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𝜔</m:t>
                            </m:r>
                          </m:e>
                          <m:sub>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sub>
                        </m:sSub>
                        <m:r>
                          <a:rPr lang="en-US" sz="160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e>
                    </m:d>
                  </m:oMath>
                </a14:m>
                <a:r>
                  <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US" sz="1600" dirty="0">
                  <a:solidFill>
                    <a:schemeClr val="tx1"/>
                  </a:solidFill>
                  <a:latin typeface="Calibri" panose="020F0502020204030204" pitchFamily="34" charset="0"/>
                  <a:cs typeface="Calibri" panose="020F0502020204030204" pitchFamily="34" charset="0"/>
                </a:endParaRPr>
              </a:p>
              <a:p>
                <a:pPr marR="0" algn="just">
                  <a:spcBef>
                    <a:spcPts val="0"/>
                  </a:spcBef>
                  <a:spcAft>
                    <a:spcPts val="600"/>
                  </a:spcAft>
                </a:pPr>
                <a:r>
                  <a:rPr lang="en-US" sz="1600" dirty="0">
                    <a:solidFill>
                      <a:schemeClr val="tx1"/>
                    </a:solidFill>
                    <a:latin typeface="Calibri" panose="020F0502020204030204" pitchFamily="34" charset="0"/>
                    <a:cs typeface="Calibri" panose="020F0502020204030204" pitchFamily="34" charset="0"/>
                  </a:rPr>
                  <a:t>Usually, the flicker effect is defined by a flicker factor F, which is the ratio of the flicker voltage amplitude and the amplitude of the nominal voltage, or</a:t>
                </a:r>
              </a:p>
              <a:p>
                <a:pPr marL="0" indent="0" algn="just">
                  <a:spcBef>
                    <a:spcPts val="0"/>
                  </a:spcBef>
                  <a:spcAft>
                    <a:spcPts val="600"/>
                  </a:spcAft>
                  <a:buNone/>
                </a:pPr>
                <a14:m>
                  <m:oMathPara xmlns:m="http://schemas.openxmlformats.org/officeDocument/2006/math">
                    <m:oMathParaPr>
                      <m:jc m:val="centerGroup"/>
                    </m:oMathParaPr>
                    <m:oMath xmlns:m="http://schemas.openxmlformats.org/officeDocument/2006/math">
                      <m:r>
                        <a:rPr lang="en-US" sz="16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m:t>
                      </m:r>
                      <m:r>
                        <a:rPr lang="en-US" sz="16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sub>
                          </m:sSub>
                        </m:num>
                        <m:den>
                          <m:sSub>
                            <m:sSubPr>
                              <m:ctrlP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𝑉</m:t>
                              </m:r>
                            </m:e>
                            <m:sub>
                              <m:r>
                                <a:rPr lang="en-US" sz="1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b>
                          </m:sSub>
                        </m:den>
                      </m:f>
                    </m:oMath>
                  </m:oMathPara>
                </a14:m>
                <a:endParaRPr lang="en-US" sz="1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600"/>
                  </a:spcAft>
                </a:pPr>
                <a:r>
                  <a:rPr lang="en-US" sz="1600" dirty="0">
                    <a:solidFill>
                      <a:schemeClr val="tx1"/>
                    </a:solidFill>
                    <a:latin typeface="Calibri" panose="020F0502020204030204" pitchFamily="34" charset="0"/>
                    <a:cs typeface="Calibri" panose="020F0502020204030204" pitchFamily="34" charset="0"/>
                  </a:rPr>
                  <a:t>Cases where motors start only a few times in a day are considered special cases of flicker. Although there is no periodic flicker signal, motor start draws current that is five to six times larger than the normal current. </a:t>
                </a:r>
              </a:p>
              <a:p>
                <a:pPr algn="just">
                  <a:spcBef>
                    <a:spcPts val="0"/>
                  </a:spcBef>
                  <a:spcAft>
                    <a:spcPts val="600"/>
                  </a:spcAft>
                </a:pPr>
                <a:r>
                  <a:rPr lang="en-US" sz="1600" dirty="0">
                    <a:solidFill>
                      <a:schemeClr val="tx1"/>
                    </a:solidFill>
                    <a:latin typeface="Calibri" panose="020F0502020204030204" pitchFamily="34" charset="0"/>
                    <a:cs typeface="Calibri" panose="020F0502020204030204" pitchFamily="34" charset="0"/>
                  </a:rPr>
                  <a:t>Voltage drops suddenly cause lights to dim and return to normal in a few seconds. Utilities usually have a criterion for voltage drop during motor starts. Most utilities use a limit of 3% for voltage drop.</a:t>
                </a: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777872"/>
                <a:ext cx="8229599" cy="5106734"/>
              </a:xfrm>
              <a:blipFill>
                <a:blip r:embed="rId2"/>
                <a:stretch>
                  <a:fillRect t="-358" r="-370"/>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28</a:t>
            </a:fld>
            <a:endParaRPr lang="en-US" dirty="0"/>
          </a:p>
        </p:txBody>
      </p:sp>
      <p:sp>
        <p:nvSpPr>
          <p:cNvPr id="4" name="Footer Placeholder 4">
            <a:extLst>
              <a:ext uri="{FF2B5EF4-FFF2-40B4-BE49-F238E27FC236}">
                <a16:creationId xmlns:a16="http://schemas.microsoft.com/office/drawing/2014/main" id="{6C93DE2B-0052-DA11-F920-A8079204AC5C}"/>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885212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6. Flicker</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77872"/>
            <a:ext cx="8229599" cy="5106734"/>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Unlike periodic flicker, there is no consistent flicker signal, but motor starting results in a sudden increase in current, typically five to six times larger than the normal current.</a:t>
            </a:r>
          </a:p>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The sudden current draw during motor starting causes a voltage drop, leading to temporary dimming of lights that then return to normal after a few seconds.</a:t>
            </a:r>
          </a:p>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Utilities often have criteria or standards for voltage drop during motor starts.</a:t>
            </a:r>
          </a:p>
          <a:p>
            <a:pPr algn="just">
              <a:spcBef>
                <a:spcPts val="0"/>
              </a:spcBef>
              <a:spcAft>
                <a:spcPts val="1200"/>
              </a:spcAft>
            </a:pPr>
            <a:r>
              <a:rPr lang="en-US" sz="1800" dirty="0">
                <a:solidFill>
                  <a:schemeClr val="tx1"/>
                </a:solidFill>
                <a:latin typeface="Times New Roman" panose="02020603050405020304" pitchFamily="18" charset="0"/>
                <a:cs typeface="Times New Roman" panose="02020603050405020304" pitchFamily="18" charset="0"/>
              </a:rPr>
              <a:t>A common criterion used by utilities is a limit of 3% for the voltage drop during motor starting.</a:t>
            </a:r>
          </a:p>
          <a:p>
            <a:pPr marL="0" marR="0" indent="0" algn="just">
              <a:spcBef>
                <a:spcPts val="0"/>
              </a:spcBef>
              <a:spcAft>
                <a:spcPts val="1200"/>
              </a:spcAft>
              <a:buNone/>
            </a:pPr>
            <a:endParaRPr lang="en-US" sz="1800"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29</a:t>
            </a:fld>
            <a:endParaRPr lang="en-US" dirty="0"/>
          </a:p>
        </p:txBody>
      </p:sp>
      <p:sp>
        <p:nvSpPr>
          <p:cNvPr id="4" name="Footer Placeholder 4">
            <a:extLst>
              <a:ext uri="{FF2B5EF4-FFF2-40B4-BE49-F238E27FC236}">
                <a16:creationId xmlns:a16="http://schemas.microsoft.com/office/drawing/2014/main" id="{4B3F236C-1AD0-F1EE-3CCC-A83C564C5762}"/>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432250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1. Definition of Power Quality</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2"/>
            <a:ext cx="4681391"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300"/>
              </a:spcAft>
            </a:pPr>
            <a:r>
              <a:rPr lang="en-US" sz="1400" dirty="0">
                <a:solidFill>
                  <a:schemeClr val="tx1"/>
                </a:solidFill>
                <a:latin typeface="Calibri" panose="020F0502020204030204" pitchFamily="34" charset="0"/>
                <a:cs typeface="Calibri" panose="020F0502020204030204" pitchFamily="34" charset="0"/>
              </a:rPr>
              <a:t>Power quality (PQ) is related to receiving distortion‐free electric supply, which is predominantly alternating current (ac). </a:t>
            </a:r>
          </a:p>
          <a:p>
            <a:pPr algn="just">
              <a:spcAft>
                <a:spcPts val="300"/>
              </a:spcAft>
            </a:pPr>
            <a:r>
              <a:rPr lang="en-US" sz="1400" dirty="0">
                <a:solidFill>
                  <a:schemeClr val="tx1"/>
                </a:solidFill>
                <a:latin typeface="Calibri" panose="020F0502020204030204" pitchFamily="34" charset="0"/>
                <a:cs typeface="Calibri" panose="020F0502020204030204" pitchFamily="34" charset="0"/>
              </a:rPr>
              <a:t>Therefore, PQ deals with the performance of signals in a distribution system or a portion of it.</a:t>
            </a:r>
          </a:p>
          <a:p>
            <a:pPr algn="just">
              <a:spcAft>
                <a:spcPts val="300"/>
              </a:spcAft>
            </a:pPr>
            <a:r>
              <a:rPr lang="en-US" sz="1400" dirty="0">
                <a:solidFill>
                  <a:schemeClr val="tx1"/>
                </a:solidFill>
                <a:latin typeface="Calibri" panose="020F0502020204030204" pitchFamily="34" charset="0"/>
                <a:cs typeface="Calibri" panose="020F0502020204030204" pitchFamily="34" charset="0"/>
              </a:rPr>
              <a:t>Although it is hard to maintain ideal signals for quantities such as voltage and current as perfect sinusoidal waves at constant frequency (60 Hz in North America) and/or perfect direct current (dc) signals at constant magnitude, all efforts must be made to keep the behavior of signals as close to the ideal conditions as possible for any given distribution system.</a:t>
            </a:r>
          </a:p>
          <a:p>
            <a:pPr algn="just">
              <a:spcAft>
                <a:spcPts val="300"/>
              </a:spcAft>
            </a:pPr>
            <a:r>
              <a:rPr lang="en-US" sz="1400" dirty="0">
                <a:solidFill>
                  <a:schemeClr val="tx1"/>
                </a:solidFill>
                <a:latin typeface="Calibri" panose="020F0502020204030204" pitchFamily="34" charset="0"/>
                <a:cs typeface="Calibri" panose="020F0502020204030204" pitchFamily="34" charset="0"/>
              </a:rPr>
              <a:t>Various issues that cause deviation from ideal conditions include harmonics, flicker, momentary events, noise, voltage fluctuations, and outages. </a:t>
            </a:r>
          </a:p>
          <a:p>
            <a:pPr algn="just">
              <a:spcAft>
                <a:spcPts val="300"/>
              </a:spcAft>
            </a:pPr>
            <a:r>
              <a:rPr lang="en-US" sz="1400" dirty="0">
                <a:solidFill>
                  <a:schemeClr val="tx1"/>
                </a:solidFill>
                <a:latin typeface="Calibri" panose="020F0502020204030204" pitchFamily="34" charset="0"/>
                <a:cs typeface="Calibri" panose="020F0502020204030204" pitchFamily="34" charset="0"/>
              </a:rPr>
              <a:t>Fourier series, Fourier transforms, and signal analysis are important for PQ analysis.</a:t>
            </a:r>
          </a:p>
          <a:p>
            <a:pPr algn="just">
              <a:spcAft>
                <a:spcPts val="300"/>
              </a:spcAft>
            </a:pPr>
            <a:r>
              <a:rPr lang="en-US" sz="1400" dirty="0">
                <a:solidFill>
                  <a:schemeClr val="tx1"/>
                </a:solidFill>
                <a:latin typeface="Calibri" panose="020F0502020204030204" pitchFamily="34" charset="0"/>
                <a:cs typeface="Calibri" panose="020F0502020204030204" pitchFamily="34" charset="0"/>
              </a:rPr>
              <a:t>Distortion in voltage and current waveforms recorded (the highly distorted waveform is the current and less distorted waveform is the voltage) at a veneer plant is shown in the Figure to illustrate the PQ problem.</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5" name="Footer Placeholder 4">
            <a:extLst>
              <a:ext uri="{FF2B5EF4-FFF2-40B4-BE49-F238E27FC236}">
                <a16:creationId xmlns:a16="http://schemas.microsoft.com/office/drawing/2014/main" id="{447A6C8F-E84D-4A66-91FC-04F720331A56}"/>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pic>
        <p:nvPicPr>
          <p:cNvPr id="6" name="Picture 5" descr="A graph of a graph&#10;&#10;Description automatically generated">
            <a:extLst>
              <a:ext uri="{FF2B5EF4-FFF2-40B4-BE49-F238E27FC236}">
                <a16:creationId xmlns:a16="http://schemas.microsoft.com/office/drawing/2014/main" id="{AE2C595F-A589-9294-48D5-1D8252AB1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935" y="1740742"/>
            <a:ext cx="3671730" cy="2651959"/>
          </a:xfrm>
          <a:prstGeom prst="rect">
            <a:avLst/>
          </a:prstGeom>
        </p:spPr>
      </p:pic>
      <p:sp>
        <p:nvSpPr>
          <p:cNvPr id="8" name="TextBox 7">
            <a:extLst>
              <a:ext uri="{FF2B5EF4-FFF2-40B4-BE49-F238E27FC236}">
                <a16:creationId xmlns:a16="http://schemas.microsoft.com/office/drawing/2014/main" id="{9221BF4E-E3A8-68DB-3709-29330066FF01}"/>
              </a:ext>
            </a:extLst>
          </p:cNvPr>
          <p:cNvSpPr txBox="1"/>
          <p:nvPr/>
        </p:nvSpPr>
        <p:spPr>
          <a:xfrm>
            <a:off x="5516407" y="4392701"/>
            <a:ext cx="3355258"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Figure: Voltage and current waveforms recorded at a veneer plant.</a:t>
            </a:r>
          </a:p>
        </p:txBody>
      </p:sp>
    </p:spTree>
    <p:extLst>
      <p:ext uri="{BB962C8B-B14F-4D97-AF65-F5344CB8AC3E}">
        <p14:creationId xmlns:p14="http://schemas.microsoft.com/office/powerpoint/2010/main" val="30629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30</a:t>
            </a:fld>
            <a:endParaRPr lang="en-US"/>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t>Thank You!</a:t>
            </a:r>
          </a:p>
        </p:txBody>
      </p:sp>
      <p:sp>
        <p:nvSpPr>
          <p:cNvPr id="2" name="Footer Placeholder 4">
            <a:extLst>
              <a:ext uri="{FF2B5EF4-FFF2-40B4-BE49-F238E27FC236}">
                <a16:creationId xmlns:a16="http://schemas.microsoft.com/office/drawing/2014/main" id="{B2E4AEBE-D26B-CDC4-5526-4FA74A4162C3}"/>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72839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1. Definition of Power Quality</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2"/>
            <a:ext cx="4681391"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300"/>
              </a:spcAft>
            </a:pPr>
            <a:r>
              <a:rPr lang="en-US" sz="1800" dirty="0">
                <a:solidFill>
                  <a:schemeClr val="tx1"/>
                </a:solidFill>
                <a:latin typeface="Calibri" panose="020F0502020204030204" pitchFamily="34" charset="0"/>
                <a:cs typeface="Calibri" panose="020F0502020204030204" pitchFamily="34" charset="0"/>
              </a:rPr>
              <a:t>To assure the highest level of performance of a distribution system, the PQ assessment is always needed since it is hard, if not impossible, to realize the ideal conditions mentioned above. </a:t>
            </a:r>
          </a:p>
          <a:p>
            <a:pPr algn="just">
              <a:spcAft>
                <a:spcPts val="300"/>
              </a:spcAft>
            </a:pPr>
            <a:r>
              <a:rPr lang="en-US" sz="1800" dirty="0">
                <a:solidFill>
                  <a:schemeClr val="tx1"/>
                </a:solidFill>
                <a:latin typeface="Calibri" panose="020F0502020204030204" pitchFamily="34" charset="0"/>
                <a:cs typeface="Calibri" panose="020F0502020204030204" pitchFamily="34" charset="0"/>
              </a:rPr>
              <a:t>The best and practical approach is to make sure that the system performs as close to the ideal conditions as possible.</a:t>
            </a:r>
          </a:p>
          <a:p>
            <a:pPr algn="just">
              <a:spcAft>
                <a:spcPts val="300"/>
              </a:spcAft>
            </a:pPr>
            <a:r>
              <a:rPr lang="en-US" sz="1800" dirty="0">
                <a:solidFill>
                  <a:schemeClr val="tx1"/>
                </a:solidFill>
                <a:latin typeface="Calibri" panose="020F0502020204030204" pitchFamily="34" charset="0"/>
                <a:cs typeface="Calibri" panose="020F0502020204030204" pitchFamily="34" charset="0"/>
              </a:rPr>
              <a:t>For this reason, standards such as IEEE‐Std 519 have been developed to meet the stipulated levels of performance. </a:t>
            </a:r>
          </a:p>
          <a:p>
            <a:pPr algn="just">
              <a:spcAft>
                <a:spcPts val="300"/>
              </a:spcAft>
            </a:pPr>
            <a:r>
              <a:rPr lang="en-US" sz="1800" dirty="0">
                <a:solidFill>
                  <a:schemeClr val="tx1"/>
                </a:solidFill>
                <a:latin typeface="Calibri" panose="020F0502020204030204" pitchFamily="34" charset="0"/>
                <a:cs typeface="Calibri" panose="020F0502020204030204" pitchFamily="34" charset="0"/>
              </a:rPr>
              <a:t>Since many of the harmonic‐related problems inject a periodic current signal, Fourier series is a powerful tool to determine the components of different frequencies in the signal.</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4</a:t>
            </a:fld>
            <a:endParaRPr lang="en-US"/>
          </a:p>
        </p:txBody>
      </p:sp>
      <p:pic>
        <p:nvPicPr>
          <p:cNvPr id="6" name="Picture 5" descr="A graph of a graph&#10;&#10;Description automatically generated">
            <a:extLst>
              <a:ext uri="{FF2B5EF4-FFF2-40B4-BE49-F238E27FC236}">
                <a16:creationId xmlns:a16="http://schemas.microsoft.com/office/drawing/2014/main" id="{AE2C595F-A589-9294-48D5-1D8252AB1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935" y="1740742"/>
            <a:ext cx="3671730" cy="2651959"/>
          </a:xfrm>
          <a:prstGeom prst="rect">
            <a:avLst/>
          </a:prstGeom>
        </p:spPr>
      </p:pic>
      <p:sp>
        <p:nvSpPr>
          <p:cNvPr id="8" name="TextBox 7">
            <a:extLst>
              <a:ext uri="{FF2B5EF4-FFF2-40B4-BE49-F238E27FC236}">
                <a16:creationId xmlns:a16="http://schemas.microsoft.com/office/drawing/2014/main" id="{9221BF4E-E3A8-68DB-3709-29330066FF01}"/>
              </a:ext>
            </a:extLst>
          </p:cNvPr>
          <p:cNvSpPr txBox="1"/>
          <p:nvPr/>
        </p:nvSpPr>
        <p:spPr>
          <a:xfrm>
            <a:off x="5516407" y="4392701"/>
            <a:ext cx="3355258"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Figure: Voltage and current waveforms recorded at a veneer plant.</a:t>
            </a:r>
          </a:p>
        </p:txBody>
      </p:sp>
      <p:sp>
        <p:nvSpPr>
          <p:cNvPr id="9" name="Footer Placeholder 4">
            <a:extLst>
              <a:ext uri="{FF2B5EF4-FFF2-40B4-BE49-F238E27FC236}">
                <a16:creationId xmlns:a16="http://schemas.microsoft.com/office/drawing/2014/main" id="{819E6AD3-9A5A-795B-1395-06D2EDFB1208}"/>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160582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2. Impacts of Power Quality</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46325"/>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Aft>
                <a:spcPts val="1200"/>
              </a:spcAft>
              <a:buNone/>
            </a:pPr>
            <a:r>
              <a:rPr lang="en-US" sz="1800" dirty="0">
                <a:solidFill>
                  <a:srgbClr val="C00000"/>
                </a:solidFill>
                <a:latin typeface="Calibri" panose="020F0502020204030204" pitchFamily="34" charset="0"/>
                <a:cs typeface="Calibri" panose="020F0502020204030204" pitchFamily="34" charset="0"/>
              </a:rPr>
              <a:t>2.1 The Customer Side</a:t>
            </a:r>
          </a:p>
          <a:p>
            <a:pPr algn="just">
              <a:spcAft>
                <a:spcPts val="300"/>
              </a:spcAft>
            </a:pPr>
            <a:r>
              <a:rPr lang="en-US" sz="1600" dirty="0">
                <a:solidFill>
                  <a:schemeClr val="tx1"/>
                </a:solidFill>
                <a:latin typeface="Calibri" panose="020F0502020204030204" pitchFamily="34" charset="0"/>
                <a:cs typeface="Calibri" panose="020F0502020204030204" pitchFamily="34" charset="0"/>
              </a:rPr>
              <a:t>Computers and communication equipment are susceptible to power system disturbances, which can lead to loss of data and to erratic operation.</a:t>
            </a:r>
          </a:p>
          <a:p>
            <a:pPr algn="just">
              <a:spcAft>
                <a:spcPts val="300"/>
              </a:spcAft>
            </a:pPr>
            <a:r>
              <a:rPr lang="en-US" sz="1600" dirty="0">
                <a:solidFill>
                  <a:schemeClr val="tx1"/>
                </a:solidFill>
                <a:latin typeface="Calibri" panose="020F0502020204030204" pitchFamily="34" charset="0"/>
                <a:cs typeface="Calibri" panose="020F0502020204030204" pitchFamily="34" charset="0"/>
              </a:rPr>
              <a:t>Automated manufacturing processes such as paper‐making machinery and chipmaking assembly lines can shut down even in the case of short voltage sags. </a:t>
            </a:r>
          </a:p>
          <a:p>
            <a:pPr algn="just">
              <a:spcAft>
                <a:spcPts val="300"/>
              </a:spcAft>
            </a:pPr>
            <a:r>
              <a:rPr lang="en-US" sz="1600" dirty="0">
                <a:solidFill>
                  <a:schemeClr val="tx1"/>
                </a:solidFill>
                <a:latin typeface="Calibri" panose="020F0502020204030204" pitchFamily="34" charset="0"/>
                <a:cs typeface="Calibri" panose="020F0502020204030204" pitchFamily="34" charset="0"/>
              </a:rPr>
              <a:t>Induction and synchronous motors can have excessive losses and heating due to harmonics. </a:t>
            </a:r>
          </a:p>
          <a:p>
            <a:pPr algn="just">
              <a:spcAft>
                <a:spcPts val="300"/>
              </a:spcAft>
            </a:pPr>
            <a:r>
              <a:rPr lang="en-US" sz="1600" dirty="0">
                <a:solidFill>
                  <a:schemeClr val="tx1"/>
                </a:solidFill>
                <a:latin typeface="Calibri" panose="020F0502020204030204" pitchFamily="34" charset="0"/>
                <a:cs typeface="Calibri" panose="020F0502020204030204" pitchFamily="34" charset="0"/>
              </a:rPr>
              <a:t>Home electronic equipment is vulnerable to PQ problems: for example, blinking digital clocks due to interruption of power, and flickering lights.</a:t>
            </a:r>
          </a:p>
          <a:p>
            <a:pPr algn="just">
              <a:spcAft>
                <a:spcPts val="300"/>
              </a:spcAft>
            </a:pPr>
            <a:r>
              <a:rPr lang="en-US" sz="1600" dirty="0">
                <a:solidFill>
                  <a:schemeClr val="tx1"/>
                </a:solidFill>
                <a:latin typeface="Calibri" panose="020F0502020204030204" pitchFamily="34" charset="0"/>
                <a:cs typeface="Calibri" panose="020F0502020204030204" pitchFamily="34" charset="0"/>
              </a:rPr>
              <a:t>Equipment and process control malfunction translates to high expense for replacement parts and also for downtime, with adverse effects on profitability and product quality.</a:t>
            </a:r>
          </a:p>
          <a:p>
            <a:pPr algn="just">
              <a:spcAft>
                <a:spcPts val="300"/>
              </a:spcAft>
            </a:pPr>
            <a:r>
              <a:rPr lang="en-US" sz="1600" dirty="0">
                <a:solidFill>
                  <a:schemeClr val="tx1"/>
                </a:solidFill>
                <a:latin typeface="Calibri" panose="020F0502020204030204" pitchFamily="34" charset="0"/>
                <a:cs typeface="Calibri" panose="020F0502020204030204" pitchFamily="34" charset="0"/>
              </a:rPr>
              <a:t>While passive loads, such as incandescent lights and motors, do not create any harmonics when supplied by a sinusoidal voltage source, contemporary loads in houses, such as fluorescent lights, light emitting diode (LED) lights, computers, and other electronic equipment, create current harmonics. </a:t>
            </a:r>
          </a:p>
          <a:p>
            <a:pPr algn="just">
              <a:spcAft>
                <a:spcPts val="300"/>
              </a:spcAft>
            </a:pPr>
            <a:r>
              <a:rPr lang="en-US" sz="1600" dirty="0">
                <a:solidFill>
                  <a:schemeClr val="tx1"/>
                </a:solidFill>
                <a:latin typeface="Calibri" panose="020F0502020204030204" pitchFamily="34" charset="0"/>
                <a:cs typeface="Calibri" panose="020F0502020204030204" pitchFamily="34" charset="0"/>
              </a:rPr>
              <a:t>Several of these loads depend on the conversion of ac supply voltage to dc for operation. This conversion process is the primary source of harmonics. Typically, harmonic problems are primarily associated with process‐oriented industries; residential customers seldom experience any harmonic‐related problems.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5</a:t>
            </a:fld>
            <a:endParaRPr lang="en-US"/>
          </a:p>
        </p:txBody>
      </p:sp>
      <p:sp>
        <p:nvSpPr>
          <p:cNvPr id="4" name="Footer Placeholder 4">
            <a:extLst>
              <a:ext uri="{FF2B5EF4-FFF2-40B4-BE49-F238E27FC236}">
                <a16:creationId xmlns:a16="http://schemas.microsoft.com/office/drawing/2014/main" id="{BAB1EBA7-8C25-61A1-9D93-2DE1406C027A}"/>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391935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2. Impacts of Power Quality</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69742"/>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Aft>
                <a:spcPts val="1200"/>
              </a:spcAft>
              <a:buNone/>
            </a:pPr>
            <a:r>
              <a:rPr lang="en-US" sz="1800" dirty="0">
                <a:solidFill>
                  <a:srgbClr val="C00000"/>
                </a:solidFill>
                <a:latin typeface="Calibri" panose="020F0502020204030204" pitchFamily="34" charset="0"/>
                <a:cs typeface="Calibri" panose="020F0502020204030204" pitchFamily="34" charset="0"/>
              </a:rPr>
              <a:t>2.2 The Utility Side</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Poor PQ can cause failure of power‐factor correction capacitors due to the resonance condition. </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It also causes increased losses in cables, transformers, and conductors, especially neutral wires; errors in energy meters, which are calibrated to operate under sinusoidal conditions, and incorrect operation of protective relays, particularly in solid‐state and microprocessor‐controlled systems.</a:t>
            </a:r>
          </a:p>
          <a:p>
            <a:pPr algn="just">
              <a:lnSpc>
                <a:spcPct val="120000"/>
              </a:lnSpc>
              <a:spcAft>
                <a:spcPts val="1200"/>
              </a:spcAft>
            </a:pPr>
            <a:r>
              <a:rPr lang="en-US" sz="1800" dirty="0">
                <a:solidFill>
                  <a:schemeClr val="tx1"/>
                </a:solidFill>
                <a:latin typeface="Calibri" panose="020F0502020204030204" pitchFamily="34" charset="0"/>
                <a:cs typeface="Calibri" panose="020F0502020204030204" pitchFamily="34" charset="0"/>
              </a:rPr>
              <a:t>PQ issues result not only in unhappy customers but also in malfunction and failure of system components and control systems, with adverse impact on profitability.</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6</a:t>
            </a:fld>
            <a:endParaRPr lang="en-US"/>
          </a:p>
        </p:txBody>
      </p:sp>
      <p:sp>
        <p:nvSpPr>
          <p:cNvPr id="4" name="Footer Placeholder 4">
            <a:extLst>
              <a:ext uri="{FF2B5EF4-FFF2-40B4-BE49-F238E27FC236}">
                <a16:creationId xmlns:a16="http://schemas.microsoft.com/office/drawing/2014/main" id="{AC643EED-1BCA-7265-2F3A-048A908BB24B}"/>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665083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2. Impacts of Power Quality</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735102"/>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Aft>
                <a:spcPts val="400"/>
              </a:spcAft>
              <a:buNone/>
            </a:pPr>
            <a:r>
              <a:rPr lang="en-US" sz="1800" dirty="0">
                <a:solidFill>
                  <a:srgbClr val="C00000"/>
                </a:solidFill>
                <a:latin typeface="Calibri" panose="020F0502020204030204" pitchFamily="34" charset="0"/>
                <a:cs typeface="Calibri" panose="020F0502020204030204" pitchFamily="34" charset="0"/>
              </a:rPr>
              <a:t>2.3 Importance of Power Quality</a:t>
            </a:r>
          </a:p>
          <a:p>
            <a:pPr marL="0" indent="0" algn="just">
              <a:spcAft>
                <a:spcPts val="400"/>
              </a:spcAft>
              <a:buNone/>
            </a:pPr>
            <a:r>
              <a:rPr lang="en-US" sz="1500" dirty="0">
                <a:solidFill>
                  <a:schemeClr val="tx1"/>
                </a:solidFill>
                <a:latin typeface="Calibri" panose="020F0502020204030204" pitchFamily="34" charset="0"/>
                <a:cs typeface="Calibri" panose="020F0502020204030204" pitchFamily="34" charset="0"/>
              </a:rPr>
              <a:t>PQ is important because it affects both the utilities as suppliers and the customers as users in many ways:</a:t>
            </a:r>
          </a:p>
          <a:p>
            <a:pPr algn="just">
              <a:spcAft>
                <a:spcPts val="400"/>
              </a:spcAft>
            </a:pPr>
            <a:r>
              <a:rPr lang="en-US" sz="1500" dirty="0">
                <a:solidFill>
                  <a:schemeClr val="tx1"/>
                </a:solidFill>
                <a:latin typeface="Calibri" panose="020F0502020204030204" pitchFamily="34" charset="0"/>
                <a:cs typeface="Calibri" panose="020F0502020204030204" pitchFamily="34" charset="0"/>
              </a:rPr>
              <a:t>It increases losses on equipment, with increased loss of life of equipment, and higher downtime. </a:t>
            </a:r>
          </a:p>
          <a:p>
            <a:pPr algn="just">
              <a:spcAft>
                <a:spcPts val="400"/>
              </a:spcAft>
            </a:pPr>
            <a:r>
              <a:rPr lang="en-US" sz="1500" dirty="0">
                <a:solidFill>
                  <a:schemeClr val="tx1"/>
                </a:solidFill>
                <a:latin typeface="Calibri" panose="020F0502020204030204" pitchFamily="34" charset="0"/>
                <a:cs typeface="Calibri" panose="020F0502020204030204" pitchFamily="34" charset="0"/>
              </a:rPr>
              <a:t>It causes metering errors and creates electromagnetic compatibility (EMC) issues including telephone interference and computer interference.</a:t>
            </a:r>
          </a:p>
          <a:p>
            <a:pPr algn="just">
              <a:spcAft>
                <a:spcPts val="400"/>
              </a:spcAft>
            </a:pPr>
            <a:r>
              <a:rPr lang="en-US" sz="1500" dirty="0">
                <a:solidFill>
                  <a:schemeClr val="tx1"/>
                </a:solidFill>
                <a:latin typeface="Calibri" panose="020F0502020204030204" pitchFamily="34" charset="0"/>
                <a:cs typeface="Calibri" panose="020F0502020204030204" pitchFamily="34" charset="0"/>
              </a:rPr>
              <a:t>It degrades the quality of service to customers, increases cost, and decreases competitiveness of utilities.</a:t>
            </a:r>
          </a:p>
          <a:p>
            <a:pPr marL="0" indent="0" algn="just">
              <a:spcAft>
                <a:spcPts val="400"/>
              </a:spcAft>
              <a:buNone/>
            </a:pPr>
            <a:r>
              <a:rPr lang="en-US" sz="1800" dirty="0">
                <a:solidFill>
                  <a:srgbClr val="C00000"/>
                </a:solidFill>
                <a:latin typeface="Calibri" panose="020F0502020204030204" pitchFamily="34" charset="0"/>
                <a:cs typeface="Calibri" panose="020F0502020204030204" pitchFamily="34" charset="0"/>
              </a:rPr>
              <a:t>2.4 Cost of Power Quality</a:t>
            </a:r>
          </a:p>
          <a:p>
            <a:pPr algn="just">
              <a:spcAft>
                <a:spcPts val="400"/>
              </a:spcAft>
            </a:pPr>
            <a:r>
              <a:rPr lang="en-US" sz="1500" dirty="0">
                <a:solidFill>
                  <a:schemeClr val="tx1"/>
                </a:solidFill>
                <a:latin typeface="Calibri" panose="020F0502020204030204" pitchFamily="34" charset="0"/>
                <a:cs typeface="Calibri" panose="020F0502020204030204" pitchFamily="34" charset="0"/>
              </a:rPr>
              <a:t>The cost of poor PQ is determined by adding: the cost of actions taken to improve PQ, the cost of customer losses in industrial production, and the payment to customers for improving PQ problems.</a:t>
            </a:r>
          </a:p>
          <a:p>
            <a:pPr algn="just">
              <a:spcAft>
                <a:spcPts val="400"/>
              </a:spcAft>
            </a:pPr>
            <a:r>
              <a:rPr lang="en-US" sz="1500" dirty="0">
                <a:solidFill>
                  <a:schemeClr val="tx1"/>
                </a:solidFill>
                <a:latin typeface="Calibri" panose="020F0502020204030204" pitchFamily="34" charset="0"/>
                <a:cs typeface="Calibri" panose="020F0502020204030204" pitchFamily="34" charset="0"/>
              </a:rPr>
              <a:t>In addition, there is cost to the utility due to higher energy loss, extra cost to serve higher peak load, potential loss of revenue due to metering errors, and cost associated with reduced life of equipment. </a:t>
            </a:r>
          </a:p>
          <a:p>
            <a:pPr algn="just">
              <a:spcAft>
                <a:spcPts val="400"/>
              </a:spcAft>
            </a:pPr>
            <a:r>
              <a:rPr lang="en-US" sz="1500" dirty="0">
                <a:solidFill>
                  <a:schemeClr val="tx1"/>
                </a:solidFill>
                <a:latin typeface="Calibri" panose="020F0502020204030204" pitchFamily="34" charset="0"/>
                <a:cs typeface="Calibri" panose="020F0502020204030204" pitchFamily="34" charset="0"/>
              </a:rPr>
              <a:t>According to an estimate by Electric Power Research Institute in the U. S. (EPRI) done in 2020, between $120B and $188B are spent annually for addressing the PQ problems. </a:t>
            </a:r>
          </a:p>
          <a:p>
            <a:pPr algn="just">
              <a:spcAft>
                <a:spcPts val="400"/>
              </a:spcAft>
            </a:pPr>
            <a:r>
              <a:rPr lang="en-US" sz="1500" dirty="0">
                <a:solidFill>
                  <a:schemeClr val="tx1"/>
                </a:solidFill>
                <a:latin typeface="Calibri" panose="020F0502020204030204" pitchFamily="34" charset="0"/>
                <a:cs typeface="Calibri" panose="020F0502020204030204" pitchFamily="34" charset="0"/>
              </a:rPr>
              <a:t>Hence, it is important to address PQ issues to reduce cost and improve the quality of service to customers.</a:t>
            </a: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7</a:t>
            </a:fld>
            <a:endParaRPr lang="en-US"/>
          </a:p>
        </p:txBody>
      </p:sp>
      <p:sp>
        <p:nvSpPr>
          <p:cNvPr id="4" name="Footer Placeholder 4">
            <a:extLst>
              <a:ext uri="{FF2B5EF4-FFF2-40B4-BE49-F238E27FC236}">
                <a16:creationId xmlns:a16="http://schemas.microsoft.com/office/drawing/2014/main" id="{4DD6AFE8-FA32-84A6-B1B2-142CF76EDBBE}"/>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259210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840246"/>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lnSpc>
                    <a:spcPct val="120000"/>
                  </a:lnSpc>
                  <a:spcAft>
                    <a:spcPts val="1200"/>
                  </a:spcAft>
                  <a:buNone/>
                </a:pPr>
                <a:r>
                  <a:rPr lang="en-US" sz="1800" dirty="0">
                    <a:solidFill>
                      <a:srgbClr val="C00000"/>
                    </a:solidFill>
                    <a:latin typeface="Calibri" panose="020F0502020204030204" pitchFamily="34" charset="0"/>
                    <a:cs typeface="Calibri" panose="020F0502020204030204" pitchFamily="34" charset="0"/>
                  </a:rPr>
                  <a:t>3.1 Total Harmonic Distortion (THD)</a:t>
                </a:r>
              </a:p>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For periodic waves of period </a:t>
                </a:r>
                <a14:m>
                  <m:oMath xmlns:m="http://schemas.openxmlformats.org/officeDocument/2006/math">
                    <m:r>
                      <a:rPr lang="en-US" sz="1800">
                        <a:solidFill>
                          <a:schemeClr val="tx1"/>
                        </a:solidFill>
                        <a:latin typeface="Cambria Math" panose="02040503050406030204" pitchFamily="18" charset="0"/>
                        <a:cs typeface="Times New Roman" panose="02020603050405020304" pitchFamily="18" charset="0"/>
                      </a:rPr>
                      <m:t>𝑇</m:t>
                    </m:r>
                    <m:d>
                      <m:dPr>
                        <m:endChr m:val=""/>
                        <m:ctrlPr>
                          <a:rPr lang="en-US" sz="1800" i="1">
                            <a:solidFill>
                              <a:schemeClr val="tx1"/>
                            </a:solidFill>
                            <a:latin typeface="Cambria Math" panose="02040503050406030204" pitchFamily="18" charset="0"/>
                            <a:cs typeface="Times New Roman" panose="02020603050405020304" pitchFamily="18" charset="0"/>
                          </a:rPr>
                        </m:ctrlPr>
                      </m:dPr>
                      <m:e>
                        <m:sSub>
                          <m:sSubPr>
                            <m:ctrlPr>
                              <a:rPr lang="en-US" sz="1800" i="1">
                                <a:solidFill>
                                  <a:schemeClr val="tx1"/>
                                </a:solidFill>
                                <a:latin typeface="Cambria Math" panose="02040503050406030204" pitchFamily="18" charset="0"/>
                                <a:cs typeface="Times New Roman" panose="02020603050405020304" pitchFamily="18" charset="0"/>
                              </a:rPr>
                            </m:ctrlPr>
                          </m:sSubPr>
                          <m:e>
                            <m:r>
                              <a:rPr lang="en-US" sz="1800">
                                <a:solidFill>
                                  <a:schemeClr val="tx1"/>
                                </a:solidFill>
                                <a:latin typeface="Cambria Math" panose="02040503050406030204" pitchFamily="18" charset="0"/>
                                <a:cs typeface="Times New Roman" panose="02020603050405020304" pitchFamily="18" charset="0"/>
                              </a:rPr>
                              <m:t>𝜔</m:t>
                            </m:r>
                          </m:e>
                          <m:sub>
                            <m:r>
                              <a:rPr lang="en-US" sz="1800">
                                <a:solidFill>
                                  <a:schemeClr val="tx1"/>
                                </a:solidFill>
                                <a:latin typeface="Cambria Math" panose="02040503050406030204" pitchFamily="18" charset="0"/>
                                <a:cs typeface="Times New Roman" panose="02020603050405020304" pitchFamily="18" charset="0"/>
                              </a:rPr>
                              <m:t>0</m:t>
                            </m:r>
                          </m:sub>
                        </m:sSub>
                        <m:r>
                          <a:rPr lang="en-US" sz="1800">
                            <a:solidFill>
                              <a:schemeClr val="tx1"/>
                            </a:solidFill>
                            <a:latin typeface="Cambria Math" panose="02040503050406030204" pitchFamily="18" charset="0"/>
                            <a:cs typeface="Times New Roman" panose="02020603050405020304" pitchFamily="18" charset="0"/>
                          </a:rPr>
                          <m:t>=</m:t>
                        </m:r>
                        <m:f>
                          <m:fPr>
                            <m:ctrlPr>
                              <a:rPr lang="en-US" sz="1800" i="1">
                                <a:solidFill>
                                  <a:schemeClr val="tx1"/>
                                </a:solidFill>
                                <a:latin typeface="Cambria Math" panose="02040503050406030204" pitchFamily="18" charset="0"/>
                                <a:cs typeface="Times New Roman" panose="02020603050405020304" pitchFamily="18" charset="0"/>
                              </a:rPr>
                            </m:ctrlPr>
                          </m:fPr>
                          <m:num>
                            <m:r>
                              <a:rPr lang="en-US" sz="1800">
                                <a:solidFill>
                                  <a:schemeClr val="tx1"/>
                                </a:solidFill>
                                <a:latin typeface="Cambria Math" panose="02040503050406030204" pitchFamily="18" charset="0"/>
                                <a:cs typeface="Times New Roman" panose="02020603050405020304" pitchFamily="18" charset="0"/>
                              </a:rPr>
                              <m:t>2</m:t>
                            </m:r>
                            <m:r>
                              <a:rPr lang="en-US" sz="1800">
                                <a:solidFill>
                                  <a:schemeClr val="tx1"/>
                                </a:solidFill>
                                <a:latin typeface="Cambria Math" panose="02040503050406030204" pitchFamily="18" charset="0"/>
                                <a:cs typeface="Times New Roman" panose="02020603050405020304" pitchFamily="18" charset="0"/>
                              </a:rPr>
                              <m:t>𝜋</m:t>
                            </m:r>
                          </m:num>
                          <m:den>
                            <m:r>
                              <a:rPr lang="en-US" sz="1800">
                                <a:solidFill>
                                  <a:schemeClr val="tx1"/>
                                </a:solidFill>
                                <a:latin typeface="Cambria Math" panose="02040503050406030204" pitchFamily="18" charset="0"/>
                                <a:cs typeface="Times New Roman" panose="02020603050405020304" pitchFamily="18" charset="0"/>
                              </a:rPr>
                              <m:t>𝑇</m:t>
                            </m:r>
                          </m:den>
                        </m:f>
                        <m:r>
                          <m:rPr>
                            <m:sty m:val="p"/>
                          </m:rPr>
                          <a:rPr lang="en-US" sz="1800">
                            <a:solidFill>
                              <a:schemeClr val="tx1"/>
                            </a:solidFill>
                            <a:latin typeface="Cambria Math" panose="02040503050406030204" pitchFamily="18" charset="0"/>
                            <a:cs typeface="Times New Roman" panose="02020603050405020304" pitchFamily="18" charset="0"/>
                          </a:rPr>
                          <m:t>rad</m:t>
                        </m:r>
                        <m:r>
                          <a:rPr lang="en-US" sz="1800">
                            <a:solidFill>
                              <a:schemeClr val="tx1"/>
                            </a:solidFill>
                            <a:latin typeface="Cambria Math" panose="02040503050406030204" pitchFamily="18" charset="0"/>
                            <a:cs typeface="Times New Roman" panose="02020603050405020304" pitchFamily="18" charset="0"/>
                          </a:rPr>
                          <m:t>/</m:t>
                        </m:r>
                        <m:r>
                          <m:rPr>
                            <m:sty m:val="p"/>
                          </m:rPr>
                          <a:rPr lang="en-US" sz="1800">
                            <a:solidFill>
                              <a:schemeClr val="tx1"/>
                            </a:solidFill>
                            <a:latin typeface="Cambria Math" panose="02040503050406030204" pitchFamily="18" charset="0"/>
                            <a:cs typeface="Times New Roman" panose="02020603050405020304" pitchFamily="18" charset="0"/>
                          </a:rPr>
                          <m:t>s</m:t>
                        </m:r>
                      </m:e>
                    </m:d>
                  </m:oMath>
                </a14:m>
                <a:r>
                  <a:rPr lang="en-US" sz="1800" dirty="0">
                    <a:solidFill>
                      <a:schemeClr val="tx1"/>
                    </a:solidFill>
                    <a:latin typeface="Calibri" panose="020F0502020204030204" pitchFamily="34" charset="0"/>
                    <a:cs typeface="Calibri" panose="020F0502020204030204" pitchFamily="34" charset="0"/>
                  </a:rPr>
                  <a:t> or </a:t>
                </a:r>
                <a14:m>
                  <m:oMath xmlns:m="http://schemas.openxmlformats.org/officeDocument/2006/math">
                    <m:d>
                      <m:dPr>
                        <m:begChr m:val=""/>
                        <m:ctrlPr>
                          <a:rPr lang="en-US" sz="1800" i="1">
                            <a:solidFill>
                              <a:schemeClr val="tx1"/>
                            </a:solidFill>
                            <a:latin typeface="Cambria Math" panose="02040503050406030204" pitchFamily="18" charset="0"/>
                            <a:cs typeface="Times New Roman" panose="02020603050405020304" pitchFamily="18" charset="0"/>
                          </a:rPr>
                        </m:ctrlPr>
                      </m:dPr>
                      <m:e>
                        <m:sSub>
                          <m:sSubPr>
                            <m:ctrlPr>
                              <a:rPr lang="en-US" sz="1800" i="1">
                                <a:solidFill>
                                  <a:schemeClr val="tx1"/>
                                </a:solidFill>
                                <a:latin typeface="Cambria Math" panose="02040503050406030204" pitchFamily="18" charset="0"/>
                                <a:cs typeface="Times New Roman" panose="02020603050405020304" pitchFamily="18" charset="0"/>
                              </a:rPr>
                            </m:ctrlPr>
                          </m:sSubPr>
                          <m:e>
                            <m:r>
                              <a:rPr lang="en-US" sz="1800">
                                <a:solidFill>
                                  <a:schemeClr val="tx1"/>
                                </a:solidFill>
                                <a:latin typeface="Cambria Math" panose="02040503050406030204" pitchFamily="18" charset="0"/>
                                <a:cs typeface="Times New Roman" panose="02020603050405020304" pitchFamily="18" charset="0"/>
                              </a:rPr>
                              <m:t>𝑓</m:t>
                            </m:r>
                          </m:e>
                          <m:sub>
                            <m:r>
                              <a:rPr lang="en-US" sz="1800">
                                <a:solidFill>
                                  <a:schemeClr val="tx1"/>
                                </a:solidFill>
                                <a:latin typeface="Cambria Math" panose="02040503050406030204" pitchFamily="18" charset="0"/>
                                <a:cs typeface="Times New Roman" panose="02020603050405020304" pitchFamily="18" charset="0"/>
                              </a:rPr>
                              <m:t>0</m:t>
                            </m:r>
                          </m:sub>
                        </m:sSub>
                        <m:r>
                          <a:rPr lang="en-US" sz="1800">
                            <a:solidFill>
                              <a:schemeClr val="tx1"/>
                            </a:solidFill>
                            <a:latin typeface="Cambria Math" panose="02040503050406030204" pitchFamily="18" charset="0"/>
                            <a:cs typeface="Times New Roman" panose="02020603050405020304" pitchFamily="18" charset="0"/>
                          </a:rPr>
                          <m:t>=</m:t>
                        </m:r>
                        <m:f>
                          <m:fPr>
                            <m:ctrlPr>
                              <a:rPr lang="en-US" sz="1800" i="1">
                                <a:solidFill>
                                  <a:schemeClr val="tx1"/>
                                </a:solidFill>
                                <a:latin typeface="Cambria Math" panose="02040503050406030204" pitchFamily="18" charset="0"/>
                                <a:cs typeface="Times New Roman" panose="02020603050405020304" pitchFamily="18" charset="0"/>
                              </a:rPr>
                            </m:ctrlPr>
                          </m:fPr>
                          <m:num>
                            <m:r>
                              <a:rPr lang="en-US" sz="1800">
                                <a:solidFill>
                                  <a:schemeClr val="tx1"/>
                                </a:solidFill>
                                <a:latin typeface="Cambria Math" panose="02040503050406030204" pitchFamily="18" charset="0"/>
                                <a:cs typeface="Times New Roman" panose="02020603050405020304" pitchFamily="18" charset="0"/>
                              </a:rPr>
                              <m:t>1</m:t>
                            </m:r>
                          </m:num>
                          <m:den>
                            <m:r>
                              <a:rPr lang="en-US" sz="1800">
                                <a:solidFill>
                                  <a:schemeClr val="tx1"/>
                                </a:solidFill>
                                <a:latin typeface="Cambria Math" panose="02040503050406030204" pitchFamily="18" charset="0"/>
                                <a:cs typeface="Times New Roman" panose="02020603050405020304" pitchFamily="18" charset="0"/>
                              </a:rPr>
                              <m:t>𝑇</m:t>
                            </m:r>
                          </m:den>
                        </m:f>
                        <m:r>
                          <m:rPr>
                            <m:nor/>
                          </m:rPr>
                          <a:rPr lang="en-US" sz="1800">
                            <a:solidFill>
                              <a:schemeClr val="tx1"/>
                            </a:solidFill>
                            <a:latin typeface="Calibri" panose="020F0502020204030204" pitchFamily="34" charset="0"/>
                            <a:cs typeface="Calibri" panose="020F0502020204030204" pitchFamily="34" charset="0"/>
                          </a:rPr>
                          <m:t> </m:t>
                        </m:r>
                        <m:r>
                          <m:rPr>
                            <m:sty m:val="p"/>
                          </m:rPr>
                          <a:rPr lang="en-US" sz="1800">
                            <a:solidFill>
                              <a:schemeClr val="tx1"/>
                            </a:solidFill>
                            <a:latin typeface="Cambria Math" panose="02040503050406030204" pitchFamily="18" charset="0"/>
                            <a:cs typeface="Times New Roman" panose="02020603050405020304" pitchFamily="18" charset="0"/>
                          </a:rPr>
                          <m:t>Hz</m:t>
                        </m:r>
                      </m:e>
                    </m:d>
                  </m:oMath>
                </a14:m>
                <a:r>
                  <a:rPr lang="en-US" sz="1800" dirty="0">
                    <a:solidFill>
                      <a:schemeClr val="tx1"/>
                    </a:solidFill>
                    <a:latin typeface="Calibri" panose="020F0502020204030204" pitchFamily="34" charset="0"/>
                    <a:cs typeface="Calibri" panose="020F0502020204030204" pitchFamily="34" charset="0"/>
                  </a:rPr>
                  <a:t>, the most widely used measure of PQ in North America is the total harmonic distortion (THD). </a:t>
                </a:r>
              </a:p>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Total Harmonic Distortion (THD) is typically expressed as a percentage and can be calculated for either current or voltage.</a:t>
                </a:r>
              </a:p>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In the case of balanced three-phase voltages, the formula uses line-to-neutral (L-N) voltages.</a:t>
                </a:r>
              </a:p>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However, for unbalanced voltages, the THD will vary in each phase.</a:t>
                </a:r>
              </a:p>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For aperiodic signals, THD is not defined. However, quasi‐periodic signals (i.e. signals with discrete spectra – but which may not be periodic) can be handled analogously to periodic signals.</a:t>
                </a:r>
              </a:p>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Mathematically, it is defined as;</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r>
                        <m:rPr>
                          <m:sty m:val="p"/>
                        </m:rP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THD</m:t>
                      </m:r>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nary>
                                    <m:naryPr>
                                      <m:chr m:val="∑"/>
                                      <m:limLoc m:val="undOvr"/>
                                      <m:grow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e>
                                      </m:d>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e>
                          </m:d>
                        </m:num>
                        <m:den>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endParaRPr lang="en-US"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840246"/>
                <a:ext cx="8229600" cy="4977385"/>
              </a:xfrm>
              <a:blipFill>
                <a:blip r:embed="rId2"/>
                <a:stretch>
                  <a:fillRect l="-593" t="-8578" r="-593" b="-5270"/>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8</a:t>
            </a:fld>
            <a:endParaRPr lang="en-US"/>
          </a:p>
        </p:txBody>
      </p:sp>
      <p:sp>
        <p:nvSpPr>
          <p:cNvPr id="4" name="Footer Placeholder 4">
            <a:extLst>
              <a:ext uri="{FF2B5EF4-FFF2-40B4-BE49-F238E27FC236}">
                <a16:creationId xmlns:a16="http://schemas.microsoft.com/office/drawing/2014/main" id="{312E507A-4E52-E347-921E-7337C9219078}"/>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207846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sz="2800" dirty="0"/>
              <a:t>3. Harmonics and PQ Indices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1081470"/>
                <a:ext cx="8229600" cy="4977385"/>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r>
                        <m:rPr>
                          <m:sty m:val="p"/>
                        </m:rP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THD</m:t>
                      </m:r>
                      <m: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radPr>
                                <m:deg/>
                                <m:e>
                                  <m:nary>
                                    <m:naryPr>
                                      <m:chr m:val="∑"/>
                                      <m:limLoc m:val="undOvr"/>
                                      <m:grow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e>
                                      </m:d>
                                    </m:e>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e>
                              </m:rad>
                            </m:e>
                          </m:d>
                        </m:num>
                        <m:den>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14:m>
                  <m:oMath xmlns:m="http://schemas.openxmlformats.org/officeDocument/2006/math">
                    <m:sSub>
                      <m:sSub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a14:m>
                <a:r>
                  <a:rPr lang="en-US" sz="1800" dirty="0">
                    <a:solidFill>
                      <a:schemeClr val="tx1"/>
                    </a:solidFill>
                    <a:latin typeface="Calibri" panose="020F0502020204030204" pitchFamily="34" charset="0"/>
                    <a:cs typeface="Calibri" panose="020F0502020204030204" pitchFamily="34" charset="0"/>
                  </a:rPr>
                  <a:t> represents the root-mean-square (RMS) value of the </a:t>
                </a:r>
                <a:r>
                  <a:rPr lang="en-US" sz="1800" i="1" dirty="0" err="1">
                    <a:solidFill>
                      <a:schemeClr val="tx1"/>
                    </a:solidFill>
                    <a:latin typeface="Calibri" panose="020F0502020204030204" pitchFamily="34" charset="0"/>
                    <a:cs typeface="Calibri" panose="020F0502020204030204" pitchFamily="34" charset="0"/>
                  </a:rPr>
                  <a:t>ith</a:t>
                </a:r>
                <a:r>
                  <a:rPr lang="en-US" sz="1800" dirty="0">
                    <a:solidFill>
                      <a:schemeClr val="tx1"/>
                    </a:solidFill>
                    <a:latin typeface="Calibri" panose="020F0502020204030204" pitchFamily="34" charset="0"/>
                    <a:cs typeface="Calibri" panose="020F0502020204030204" pitchFamily="34" charset="0"/>
                  </a:rPr>
                  <a:t>  harmonic (where </a:t>
                </a:r>
                <a:r>
                  <a:rPr lang="en-US" sz="1800" i="1" dirty="0">
                    <a:solidFill>
                      <a:schemeClr val="tx1"/>
                    </a:solidFill>
                    <a:latin typeface="Calibri" panose="020F0502020204030204" pitchFamily="34" charset="0"/>
                    <a:cs typeface="Calibri" panose="020F0502020204030204" pitchFamily="34" charset="0"/>
                  </a:rPr>
                  <a:t>i ranges from 2 to infinity</a:t>
                </a:r>
                <a:r>
                  <a:rPr lang="en-US" sz="1800" dirty="0">
                    <a:solidFill>
                      <a:schemeClr val="tx1"/>
                    </a:solidFill>
                    <a:latin typeface="Calibri" panose="020F0502020204030204" pitchFamily="34" charset="0"/>
                    <a:cs typeface="Calibri" panose="020F0502020204030204" pitchFamily="34" charset="0"/>
                  </a:rPr>
                  <a:t>), and </a:t>
                </a:r>
                <a14:m>
                  <m:oMath xmlns:m="http://schemas.openxmlformats.org/officeDocument/2006/math">
                    <m:sSub>
                      <m:sSubPr>
                        <m:ctrlP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𝐼</m:t>
                        </m:r>
                      </m:e>
                      <m:sub>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1800" dirty="0">
                    <a:solidFill>
                      <a:schemeClr val="tx1"/>
                    </a:solidFill>
                    <a:latin typeface="Calibri" panose="020F0502020204030204" pitchFamily="34" charset="0"/>
                    <a:cs typeface="Calibri" panose="020F0502020204030204" pitchFamily="34" charset="0"/>
                  </a:rPr>
                  <a:t> represents the RMS value of the fundamental component of the signal.</a:t>
                </a:r>
              </a:p>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 Typically, a predefined value </a:t>
                </a:r>
                <a:r>
                  <a:rPr lang="en-US" sz="1800" i="1" dirty="0">
                    <a:solidFill>
                      <a:schemeClr val="tx1"/>
                    </a:solidFill>
                    <a:latin typeface="Calibri" panose="020F0502020204030204" pitchFamily="34" charset="0"/>
                    <a:cs typeface="Calibri" panose="020F0502020204030204" pitchFamily="34" charset="0"/>
                  </a:rPr>
                  <a:t>n</a:t>
                </a:r>
                <a:r>
                  <a:rPr lang="en-US" sz="1800" dirty="0">
                    <a:solidFill>
                      <a:schemeClr val="tx1"/>
                    </a:solidFill>
                    <a:latin typeface="Calibri" panose="020F0502020204030204" pitchFamily="34" charset="0"/>
                    <a:cs typeface="Calibri" panose="020F0502020204030204" pitchFamily="34" charset="0"/>
                  </a:rPr>
                  <a:t> is chosen to truncate the series, which is dependent on the analysis under consideration. </a:t>
                </a:r>
              </a:p>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THD is a general‐purpose index and is commonly used in IEEE and IEC standards.</a:t>
                </a:r>
              </a:p>
              <a:p>
                <a:pPr algn="just">
                  <a:spcBef>
                    <a:spcPts val="0"/>
                  </a:spcBef>
                  <a:spcAft>
                    <a:spcPts val="1200"/>
                  </a:spcAft>
                </a:pPr>
                <a:r>
                  <a:rPr lang="en-US" sz="1800" dirty="0">
                    <a:solidFill>
                      <a:schemeClr val="tx1"/>
                    </a:solidFill>
                    <a:latin typeface="Calibri" panose="020F0502020204030204" pitchFamily="34" charset="0"/>
                    <a:cs typeface="Calibri" panose="020F0502020204030204" pitchFamily="34" charset="0"/>
                  </a:rPr>
                  <a:t>Although the general definition of THD includes all harmonics, it is theoretically impossible to have even harmonics in voltage and current in power systems because they are symmetric about the time axis.</a:t>
                </a:r>
              </a:p>
            </p:txBody>
          </p:sp>
        </mc:Choice>
        <mc:Fallback xmlns="">
          <p:sp>
            <p:nvSpPr>
              <p:cNvPr id="3" name="Content Placeholder 2">
                <a:extLst>
                  <a:ext uri="{FF2B5EF4-FFF2-40B4-BE49-F238E27FC236}">
                    <a16:creationId xmlns:a16="http://schemas.microsoft.com/office/drawing/2014/main" id="{C4382A37-1F56-4435-9852-82BE0AB12C94}"/>
                  </a:ext>
                </a:extLst>
              </p:cNvPr>
              <p:cNvSpPr>
                <a:spLocks noGrp="1" noRot="1" noChangeAspect="1" noMove="1" noResize="1" noEditPoints="1" noAdjustHandles="1" noChangeArrowheads="1" noChangeShapeType="1" noTextEdit="1"/>
              </p:cNvSpPr>
              <p:nvPr>
                <p:ph idx="1"/>
              </p:nvPr>
            </p:nvSpPr>
            <p:spPr>
              <a:xfrm>
                <a:off x="457200" y="1081470"/>
                <a:ext cx="8229600" cy="4977385"/>
              </a:xfrm>
              <a:blipFill>
                <a:blip r:embed="rId2"/>
                <a:stretch>
                  <a:fillRect l="-148" r="-593"/>
                </a:stretch>
              </a:blipFill>
              <a:ln w="9525">
                <a:noFill/>
                <a:miter lim="800000"/>
                <a:headEnd/>
                <a:tailEnd/>
              </a:ln>
              <a:effectLst/>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9</a:t>
            </a:fld>
            <a:endParaRPr lang="en-US"/>
          </a:p>
        </p:txBody>
      </p:sp>
      <p:sp>
        <p:nvSpPr>
          <p:cNvPr id="4" name="Footer Placeholder 4">
            <a:extLst>
              <a:ext uri="{FF2B5EF4-FFF2-40B4-BE49-F238E27FC236}">
                <a16:creationId xmlns:a16="http://schemas.microsoft.com/office/drawing/2014/main" id="{328D8289-20BB-1289-6063-FB3BCE2995A8}"/>
              </a:ext>
            </a:extLst>
          </p:cNvPr>
          <p:cNvSpPr>
            <a:spLocks noGrp="1"/>
          </p:cNvSpPr>
          <p:nvPr>
            <p:ph type="ftr" sz="quarter" idx="11"/>
          </p:nvPr>
        </p:nvSpPr>
        <p:spPr>
          <a:xfrm>
            <a:off x="6771048" y="6330979"/>
            <a:ext cx="1915752" cy="365125"/>
          </a:xfrm>
        </p:spPr>
        <p:txBody>
          <a:bodyPr/>
          <a:lstStyle/>
          <a:p>
            <a:r>
              <a:rPr lang="en-US" dirty="0" err="1"/>
              <a:t>ECpE</a:t>
            </a:r>
            <a:r>
              <a:rPr lang="en-US" dirty="0"/>
              <a:t> Department</a:t>
            </a:r>
          </a:p>
        </p:txBody>
      </p:sp>
    </p:spTree>
    <p:extLst>
      <p:ext uri="{BB962C8B-B14F-4D97-AF65-F5344CB8AC3E}">
        <p14:creationId xmlns:p14="http://schemas.microsoft.com/office/powerpoint/2010/main" val="3581132687"/>
      </p:ext>
    </p:extLst>
  </p:cSld>
  <p:clrMapOvr>
    <a:masterClrMapping/>
  </p:clrMapOvr>
</p:sld>
</file>

<file path=ppt/theme/theme1.xml><?xml version="1.0" encoding="utf-8"?>
<a:theme xmlns:a="http://schemas.openxmlformats.org/drawingml/2006/main" name="PowerPoint">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EE653 Approximate Method of Analysis</Template>
  <TotalTime>30527</TotalTime>
  <Words>3822</Words>
  <Application>Microsoft Macintosh PowerPoint</Application>
  <PresentationFormat>On-screen Show (4:3)</PresentationFormat>
  <Paragraphs>275</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Univers 65</vt:lpstr>
      <vt:lpstr>Univers 67 CondensedBold</vt:lpstr>
      <vt:lpstr>Arial</vt:lpstr>
      <vt:lpstr>Calibri</vt:lpstr>
      <vt:lpstr>Cambria Math</vt:lpstr>
      <vt:lpstr>Georgia</vt:lpstr>
      <vt:lpstr>Times</vt:lpstr>
      <vt:lpstr>Times New Roman</vt:lpstr>
      <vt:lpstr>PowerPoint</vt:lpstr>
      <vt:lpstr>Power Quality for Distribution System</vt:lpstr>
      <vt:lpstr>Power Quality for Distribution System</vt:lpstr>
      <vt:lpstr>1. Definition of Power Quality</vt:lpstr>
      <vt:lpstr>1. Definition of Power Quality</vt:lpstr>
      <vt:lpstr>2. Impacts of Power Quality</vt:lpstr>
      <vt:lpstr>2. Impacts of Power Quality</vt:lpstr>
      <vt:lpstr>2. Impacts of Power Quality</vt:lpstr>
      <vt:lpstr>3. Harmonics and PQ Indices</vt:lpstr>
      <vt:lpstr>3. Harmonics and PQ Indices</vt:lpstr>
      <vt:lpstr>3. Harmonics and PQ Indices</vt:lpstr>
      <vt:lpstr>3. Harmonics and PQ Indices</vt:lpstr>
      <vt:lpstr>3. Harmonics and PQ Indices</vt:lpstr>
      <vt:lpstr>3. Harmonics and PQ Indices</vt:lpstr>
      <vt:lpstr>3. Harmonics and PQ Indices</vt:lpstr>
      <vt:lpstr>3. Harmonics and PQ Indices</vt:lpstr>
      <vt:lpstr>3. Harmonics and PQ Indices</vt:lpstr>
      <vt:lpstr>3.4 Standards for Harmonic Control</vt:lpstr>
      <vt:lpstr>3.4 Standards for Harmonic Control</vt:lpstr>
      <vt:lpstr>3.4 Standards for Harmonic Control</vt:lpstr>
      <vt:lpstr>3.4 Standards for Harmonic Control</vt:lpstr>
      <vt:lpstr>3.4 Standards for Harmonic Control</vt:lpstr>
      <vt:lpstr>4. Momentary Interruptions</vt:lpstr>
      <vt:lpstr>5. Voltage Sag and Swell</vt:lpstr>
      <vt:lpstr>5. Voltage Sag and Swell</vt:lpstr>
      <vt:lpstr>5. Voltage Sag and Swell</vt:lpstr>
      <vt:lpstr>5. Voltage Sag and Swell</vt:lpstr>
      <vt:lpstr>6. Flicker</vt:lpstr>
      <vt:lpstr>6. Flicker</vt:lpstr>
      <vt:lpstr>6. Flicker</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dc:title>
  <dc:creator>Tiwari, Prashant [E CPE]</dc:creator>
  <cp:lastModifiedBy>Wang, Zhaoyu [E CPE]</cp:lastModifiedBy>
  <cp:revision>27</cp:revision>
  <dcterms:created xsi:type="dcterms:W3CDTF">2022-12-20T23:57:39Z</dcterms:created>
  <dcterms:modified xsi:type="dcterms:W3CDTF">2023-09-29T21:10:15Z</dcterms:modified>
</cp:coreProperties>
</file>